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1"/>
  </p:notesMasterIdLst>
  <p:sldIdLst>
    <p:sldId id="411" r:id="rId5"/>
    <p:sldId id="458" r:id="rId6"/>
    <p:sldId id="412" r:id="rId7"/>
    <p:sldId id="461" r:id="rId8"/>
    <p:sldId id="462" r:id="rId9"/>
    <p:sldId id="463" r:id="rId10"/>
    <p:sldId id="459" r:id="rId11"/>
    <p:sldId id="457" r:id="rId12"/>
    <p:sldId id="418" r:id="rId13"/>
    <p:sldId id="428" r:id="rId14"/>
    <p:sldId id="465" r:id="rId15"/>
    <p:sldId id="467" r:id="rId16"/>
    <p:sldId id="470" r:id="rId17"/>
    <p:sldId id="469" r:id="rId18"/>
    <p:sldId id="468" r:id="rId19"/>
    <p:sldId id="456" r:id="rId20"/>
  </p:sldIdLst>
  <p:sldSz cx="12192000" cy="6858000"/>
  <p:notesSz cx="6858000" cy="9144000"/>
  <p:embeddedFontLst>
    <p:embeddedFont>
      <p:font typeface="微软雅黑 Light" panose="020B0502040204020203" pitchFamily="34" charset="-122"/>
      <p:regular r:id="rId22"/>
    </p:embeddedFont>
    <p:embeddedFont>
      <p:font typeface="DengXian" panose="02010600030101010101" pitchFamily="2" charset="-122"/>
      <p:regular r:id="rId23"/>
      <p:bold r:id="rId24"/>
    </p:embeddedFont>
    <p:embeddedFont>
      <p:font typeface="DIN Alternate" panose="02020500000000000000"/>
      <p:regular r:id="rId25"/>
    </p:embeddedFont>
    <p:embeddedFont>
      <p:font typeface="Helvetica" panose="020B0604020202020204" pitchFamily="34" charset="0"/>
      <p:regular r:id="rId26"/>
      <p:bold r:id="rId27"/>
      <p:italic r:id="rId28"/>
      <p:boldItalic r:id="rId29"/>
    </p:embeddedFont>
    <p:embeddedFont>
      <p:font typeface="Microsoft YaHei" panose="020B0503020204020204" pitchFamily="34" charset="-122"/>
      <p:regular r:id="rId30"/>
      <p:bold r:id="rId31"/>
    </p:embeddedFont>
    <p:embeddedFont>
      <p:font typeface="Segoe UI" panose="020B0502040204020203" pitchFamily="34" charset="0"/>
      <p:regular r:id="rId32"/>
      <p:bold r:id="rId33"/>
      <p:italic r:id="rId34"/>
      <p:boldItalic r:id="rId3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C5ED302F-BCC5-6C4B-96B1-6A1DF6CC7F15}">
          <p14:sldIdLst>
            <p14:sldId id="411"/>
            <p14:sldId id="458"/>
            <p14:sldId id="412"/>
            <p14:sldId id="461"/>
            <p14:sldId id="462"/>
            <p14:sldId id="463"/>
            <p14:sldId id="459"/>
            <p14:sldId id="457"/>
            <p14:sldId id="418"/>
            <p14:sldId id="428"/>
            <p14:sldId id="465"/>
            <p14:sldId id="467"/>
            <p14:sldId id="470"/>
            <p14:sldId id="469"/>
            <p14:sldId id="468"/>
            <p14:sldId id="456"/>
          </p14:sldIdLst>
        </p14:section>
      </p14:sectionLst>
    </p:ext>
    <p:ext uri="{EFAFB233-063F-42B5-8137-9DF3F51BA10A}">
      <p15:sldGuideLst xmlns:p15="http://schemas.microsoft.com/office/powerpoint/2012/main">
        <p15:guide id="1" pos="3840">
          <p15:clr>
            <a:srgbClr val="A4A3A4"/>
          </p15:clr>
        </p15:guide>
        <p15:guide id="2" orient="horz" pos="216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258FC7-AFDD-9A8C-2FA8-19D9D3181376}" name="Ben Carney" initials="BC" userId="S::bencarney@goldwindaustralia.com::bf40bda3-30a4-4e0d-a508-f48851dcde05" providerId="AD"/>
  <p188:author id="{4F73E4C8-0268-3E5A-6955-87DAA193A8B0}" name="Richard Mackie" initials="RM" userId="S::RichardMackie@goldwindaustralia.com::5e96b29e-aa00-4eb3-9bbc-509d498ffc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45E"/>
    <a:srgbClr val="FFCCFF"/>
    <a:srgbClr val="EEEEEE"/>
    <a:srgbClr val="DDDDDD"/>
    <a:srgbClr val="CCCCCC"/>
    <a:srgbClr val="D9B0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D5A765-3244-49AB-A65B-CDDDB44E29BE}" v="1" dt="2026-05-04T03:52:55.011"/>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guide pos="3840"/>
        <p:guide orient="horz" pos="216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FD385-BB69-BC4E-8D05-A3B338BBAC91}" type="datetimeFigureOut">
              <a:rPr kumimoji="1" lang="zh-CN" altLang="en-US" smtClean="0"/>
              <a:t>2026/5/4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50035-90F3-3F4A-9CBF-70645A360C3B}"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9" name="矩形 8"/>
          <p:cNvSpPr/>
          <p:nvPr userDrawn="1"/>
        </p:nvSpPr>
        <p:spPr>
          <a:xfrm>
            <a:off x="693516" y="1393981"/>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 name="图片 2"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7" name="矩形 9">
            <a:extLst>
              <a:ext uri="{FF2B5EF4-FFF2-40B4-BE49-F238E27FC236}">
                <a16:creationId xmlns:a16="http://schemas.microsoft.com/office/drawing/2014/main" id="{3D972496-7600-088B-0C28-4AEF6270AD58}"/>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9" name="直线连接符 8"/>
          <p:cNvCxnSpPr/>
          <p:nvPr userDrawn="1"/>
        </p:nvCxnSpPr>
        <p:spPr>
          <a:xfrm>
            <a:off x="695325" y="7012"/>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695325" y="908050"/>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Picture Placeholder 8"/>
          <p:cNvSpPr>
            <a:spLocks noGrp="1"/>
          </p:cNvSpPr>
          <p:nvPr>
            <p:ph type="pic" sz="quarter" idx="14" hasCustomPrompt="1"/>
          </p:nvPr>
        </p:nvSpPr>
        <p:spPr>
          <a:xfrm>
            <a:off x="1800021" y="7012"/>
            <a:ext cx="6197600" cy="6858001"/>
          </a:xfrm>
          <a:custGeom>
            <a:avLst/>
            <a:gdLst>
              <a:gd name="connsiteX0" fmla="*/ 2238249 w 4575629"/>
              <a:gd name="connsiteY0" fmla="*/ 0 h 5067634"/>
              <a:gd name="connsiteX1" fmla="*/ 2957915 w 4575629"/>
              <a:gd name="connsiteY1" fmla="*/ 0 h 5067634"/>
              <a:gd name="connsiteX2" fmla="*/ 2997200 w 4575629"/>
              <a:gd name="connsiteY2" fmla="*/ 0 h 5067634"/>
              <a:gd name="connsiteX3" fmla="*/ 3097012 w 4575629"/>
              <a:gd name="connsiteY3" fmla="*/ 0 h 5067634"/>
              <a:gd name="connsiteX4" fmla="*/ 3716866 w 4575629"/>
              <a:gd name="connsiteY4" fmla="*/ 0 h 5067634"/>
              <a:gd name="connsiteX5" fmla="*/ 3816678 w 4575629"/>
              <a:gd name="connsiteY5" fmla="*/ 0 h 5067634"/>
              <a:gd name="connsiteX6" fmla="*/ 3855963 w 4575629"/>
              <a:gd name="connsiteY6" fmla="*/ 0 h 5067634"/>
              <a:gd name="connsiteX7" fmla="*/ 4575629 w 4575629"/>
              <a:gd name="connsiteY7" fmla="*/ 0 h 5067634"/>
              <a:gd name="connsiteX8" fmla="*/ 2337380 w 4575629"/>
              <a:gd name="connsiteY8" fmla="*/ 5067634 h 5067634"/>
              <a:gd name="connsiteX9" fmla="*/ 1617714 w 4575629"/>
              <a:gd name="connsiteY9" fmla="*/ 5067634 h 5067634"/>
              <a:gd name="connsiteX10" fmla="*/ 1578429 w 4575629"/>
              <a:gd name="connsiteY10" fmla="*/ 5067634 h 5067634"/>
              <a:gd name="connsiteX11" fmla="*/ 1478617 w 4575629"/>
              <a:gd name="connsiteY11" fmla="*/ 5067634 h 5067634"/>
              <a:gd name="connsiteX12" fmla="*/ 858763 w 4575629"/>
              <a:gd name="connsiteY12" fmla="*/ 5067634 h 5067634"/>
              <a:gd name="connsiteX13" fmla="*/ 758951 w 4575629"/>
              <a:gd name="connsiteY13" fmla="*/ 5067634 h 5067634"/>
              <a:gd name="connsiteX14" fmla="*/ 719666 w 4575629"/>
              <a:gd name="connsiteY14" fmla="*/ 5067634 h 5067634"/>
              <a:gd name="connsiteX15" fmla="*/ 0 w 4575629"/>
              <a:gd name="connsiteY15" fmla="*/ 5067634 h 50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629" h="5067634">
                <a:moveTo>
                  <a:pt x="2238249" y="0"/>
                </a:moveTo>
                <a:lnTo>
                  <a:pt x="2957915" y="0"/>
                </a:lnTo>
                <a:lnTo>
                  <a:pt x="2997200" y="0"/>
                </a:lnTo>
                <a:lnTo>
                  <a:pt x="3097012" y="0"/>
                </a:lnTo>
                <a:lnTo>
                  <a:pt x="3716866" y="0"/>
                </a:lnTo>
                <a:lnTo>
                  <a:pt x="3816678" y="0"/>
                </a:lnTo>
                <a:lnTo>
                  <a:pt x="3855963" y="0"/>
                </a:lnTo>
                <a:lnTo>
                  <a:pt x="4575629" y="0"/>
                </a:lnTo>
                <a:lnTo>
                  <a:pt x="2337380" y="5067634"/>
                </a:lnTo>
                <a:lnTo>
                  <a:pt x="1617714" y="5067634"/>
                </a:lnTo>
                <a:lnTo>
                  <a:pt x="1578429" y="5067634"/>
                </a:lnTo>
                <a:lnTo>
                  <a:pt x="1478617" y="5067634"/>
                </a:lnTo>
                <a:lnTo>
                  <a:pt x="858763" y="5067634"/>
                </a:lnTo>
                <a:lnTo>
                  <a:pt x="758951" y="5067634"/>
                </a:lnTo>
                <a:lnTo>
                  <a:pt x="719666" y="5067634"/>
                </a:lnTo>
                <a:lnTo>
                  <a:pt x="0" y="5067634"/>
                </a:lnTo>
                <a:close/>
              </a:path>
            </a:pathLst>
          </a:custGeom>
          <a:pattFill prst="pct10">
            <a:fgClr>
              <a:schemeClr val="tx1"/>
            </a:fgClr>
            <a:bgClr>
              <a:schemeClr val="bg1"/>
            </a:bgClr>
          </a:pattFill>
        </p:spPr>
        <p:txBody>
          <a:bodyPr wrap="square" anchor="ctr">
            <a:noAutofit/>
          </a:bodyPr>
          <a:lstStyle>
            <a:lvl1pPr marL="0" indent="0" algn="ctr">
              <a:buNone/>
              <a:defRPr sz="1000" b="1" baseline="0"/>
            </a:lvl1pPr>
          </a:lstStyle>
          <a:p>
            <a:r>
              <a:rPr lang="en-US"/>
              <a:t>Drag &amp; Drop Image</a:t>
            </a:r>
          </a:p>
        </p:txBody>
      </p:sp>
      <p:sp>
        <p:nvSpPr>
          <p:cNvPr id="8" name="文本占位符 2"/>
          <p:cNvSpPr>
            <a:spLocks noGrp="1"/>
          </p:cNvSpPr>
          <p:nvPr>
            <p:ph type="body" sz="quarter" idx="13" hasCustomPrompt="1"/>
          </p:nvPr>
        </p:nvSpPr>
        <p:spPr>
          <a:xfrm>
            <a:off x="1774825" y="908050"/>
            <a:ext cx="7561263" cy="1800225"/>
          </a:xfrm>
          <a:prstGeom prst="rect">
            <a:avLst/>
          </a:prstGeom>
        </p:spPr>
        <p:txBody>
          <a:bodyPr lIns="0" tIns="0" rIns="0" bIns="0" anchor="t"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sp>
        <p:nvSpPr>
          <p:cNvPr id="14" name="Текст 7"/>
          <p:cNvSpPr>
            <a:spLocks noGrp="1"/>
          </p:cNvSpPr>
          <p:nvPr>
            <p:ph type="body" sz="quarter" idx="39" hasCustomPrompt="1"/>
          </p:nvPr>
        </p:nvSpPr>
        <p:spPr>
          <a:xfrm>
            <a:off x="6635750" y="4149724"/>
            <a:ext cx="4344250" cy="1800225"/>
          </a:xfrm>
          <a:prstGeom prst="rect">
            <a:avLst/>
          </a:prstGeom>
        </p:spPr>
        <p:txBody>
          <a:bodyPr lIns="0" tIns="0" rIns="0" bIns="0">
            <a:noAutofit/>
          </a:bodyPr>
          <a:lstStyle>
            <a:lvl1pPr marL="0" indent="0" algn="just">
              <a:lnSpc>
                <a:spcPct val="150000"/>
              </a:lnSpc>
              <a:spcBef>
                <a:spcPts val="0"/>
              </a:spcBef>
              <a:buNone/>
              <a:defRPr sz="1400" b="0" i="0" baseline="0">
                <a:solidFill>
                  <a:schemeClr val="tx1">
                    <a:alpha val="80000"/>
                  </a:schemeClr>
                </a:solidFill>
                <a:latin typeface="微软雅黑" panose="020B0503020204020204" charset="-122"/>
                <a:ea typeface="微软雅黑" panose="020B0503020204020204" charset="-122"/>
                <a:cs typeface="微软雅黑" panose="020B0503020204020204" charset="-122"/>
              </a:defRPr>
            </a:lvl1pPr>
            <a:lvl2pPr algn="ctr">
              <a:defRPr/>
            </a:lvl2pPr>
            <a:lvl3pPr algn="ctr">
              <a:defRPr/>
            </a:lvl3pPr>
            <a:lvl4pPr algn="ctr">
              <a:lnSpc>
                <a:spcPct val="150000"/>
              </a:lnSpc>
              <a:defRPr/>
            </a:lvl4pPr>
            <a:lvl5pPr algn="ctr">
              <a:defRPr/>
            </a:lvl5pPr>
          </a:lstStyle>
          <a:p>
            <a:pPr lvl="0"/>
            <a:r>
              <a:rPr lang="en-US"/>
              <a:t>Write text here</a:t>
            </a:r>
          </a:p>
        </p:txBody>
      </p:sp>
      <p:pic>
        <p:nvPicPr>
          <p:cNvPr id="15" name="图片 14"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12" name="矩形 9">
            <a:extLst>
              <a:ext uri="{FF2B5EF4-FFF2-40B4-BE49-F238E27FC236}">
                <a16:creationId xmlns:a16="http://schemas.microsoft.com/office/drawing/2014/main" id="{99380900-6849-9863-787A-1E265A45985B}"/>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9" name="矩形 8"/>
          <p:cNvSpPr/>
          <p:nvPr userDrawn="1"/>
        </p:nvSpPr>
        <p:spPr>
          <a:xfrm>
            <a:off x="695325" y="908050"/>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Picture Placeholder 9"/>
          <p:cNvSpPr>
            <a:spLocks noGrp="1"/>
          </p:cNvSpPr>
          <p:nvPr>
            <p:ph type="pic" sz="quarter" idx="11" hasCustomPrompt="1"/>
          </p:nvPr>
        </p:nvSpPr>
        <p:spPr>
          <a:xfrm>
            <a:off x="1773013" y="908049"/>
            <a:ext cx="2997200" cy="5041901"/>
          </a:xfrm>
          <a:custGeom>
            <a:avLst/>
            <a:gdLst>
              <a:gd name="connsiteX0" fmla="*/ 2238249 w 2997200"/>
              <a:gd name="connsiteY0" fmla="*/ 0 h 5067634"/>
              <a:gd name="connsiteX1" fmla="*/ 2997200 w 2997200"/>
              <a:gd name="connsiteY1" fmla="*/ 0 h 5067634"/>
              <a:gd name="connsiteX2" fmla="*/ 758951 w 2997200"/>
              <a:gd name="connsiteY2" fmla="*/ 5067634 h 5067634"/>
              <a:gd name="connsiteX3" fmla="*/ 0 w 2997200"/>
              <a:gd name="connsiteY3" fmla="*/ 5067634 h 5067634"/>
            </a:gdLst>
            <a:ahLst/>
            <a:cxnLst>
              <a:cxn ang="0">
                <a:pos x="connsiteX0" y="connsiteY0"/>
              </a:cxn>
              <a:cxn ang="0">
                <a:pos x="connsiteX1" y="connsiteY1"/>
              </a:cxn>
              <a:cxn ang="0">
                <a:pos x="connsiteX2" y="connsiteY2"/>
              </a:cxn>
              <a:cxn ang="0">
                <a:pos x="connsiteX3" y="connsiteY3"/>
              </a:cxn>
            </a:cxnLst>
            <a:rect l="l" t="t" r="r" b="b"/>
            <a:pathLst>
              <a:path w="2997200" h="5067634">
                <a:moveTo>
                  <a:pt x="2238249" y="0"/>
                </a:moveTo>
                <a:lnTo>
                  <a:pt x="2997200" y="0"/>
                </a:lnTo>
                <a:lnTo>
                  <a:pt x="758951" y="5067634"/>
                </a:lnTo>
                <a:lnTo>
                  <a:pt x="0" y="5067634"/>
                </a:lnTo>
                <a:close/>
              </a:path>
            </a:pathLst>
          </a:custGeom>
          <a:pattFill prst="pct10">
            <a:fgClr>
              <a:schemeClr val="tx1"/>
            </a:fgClr>
            <a:bgClr>
              <a:schemeClr val="bg1"/>
            </a:bgClr>
          </a:pattFill>
        </p:spPr>
        <p:txBody>
          <a:bodyPr wrap="square" anchor="ctr">
            <a:noAutofit/>
          </a:bodyPr>
          <a:lstStyle>
            <a:lvl1pPr marL="0" indent="0" algn="ctr">
              <a:buNone/>
              <a:defRPr sz="1000" b="1" baseline="0"/>
            </a:lvl1pPr>
          </a:lstStyle>
          <a:p>
            <a:r>
              <a:rPr lang="en-US"/>
              <a:t>Drag &amp; Drop Image</a:t>
            </a:r>
          </a:p>
        </p:txBody>
      </p:sp>
      <p:sp>
        <p:nvSpPr>
          <p:cNvPr id="11" name="文本占位符 2"/>
          <p:cNvSpPr>
            <a:spLocks noGrp="1"/>
          </p:cNvSpPr>
          <p:nvPr>
            <p:ph type="body" sz="quarter" idx="13" hasCustomPrompt="1"/>
          </p:nvPr>
        </p:nvSpPr>
        <p:spPr>
          <a:xfrm>
            <a:off x="1774825" y="908050"/>
            <a:ext cx="7561263" cy="1800225"/>
          </a:xfrm>
          <a:prstGeom prst="rect">
            <a:avLst/>
          </a:prstGeom>
        </p:spPr>
        <p:txBody>
          <a:bodyPr lIns="0" tIns="0" rIns="0" bIns="0" anchor="t"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pic>
        <p:nvPicPr>
          <p:cNvPr id="13" name="图片 12"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14" name="矩形 9">
            <a:extLst>
              <a:ext uri="{FF2B5EF4-FFF2-40B4-BE49-F238E27FC236}">
                <a16:creationId xmlns:a16="http://schemas.microsoft.com/office/drawing/2014/main" id="{48E39814-F960-FEB2-508D-807F47E1F756}"/>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11" name="Straight Connector 19"/>
          <p:cNvCxnSpPr/>
          <p:nvPr userDrawn="1"/>
        </p:nvCxnSpPr>
        <p:spPr>
          <a:xfrm flipH="1">
            <a:off x="3003629" y="0"/>
            <a:ext cx="3062585" cy="68765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21"/>
          <p:cNvCxnSpPr/>
          <p:nvPr userDrawn="1"/>
        </p:nvCxnSpPr>
        <p:spPr>
          <a:xfrm>
            <a:off x="1774821" y="0"/>
            <a:ext cx="3062585" cy="68765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sp>
        <p:nvSpPr>
          <p:cNvPr id="13" name="Parallelogram 22"/>
          <p:cNvSpPr/>
          <p:nvPr userDrawn="1"/>
        </p:nvSpPr>
        <p:spPr>
          <a:xfrm>
            <a:off x="5881919" y="1642"/>
            <a:ext cx="210671" cy="356199"/>
          </a:xfrm>
          <a:prstGeom prst="parallelogram">
            <a:avLst>
              <a:gd name="adj" fmla="val 746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23"/>
          <p:cNvSpPr/>
          <p:nvPr userDrawn="1"/>
        </p:nvSpPr>
        <p:spPr>
          <a:xfrm flipV="1">
            <a:off x="3467551" y="3865786"/>
            <a:ext cx="210671" cy="356199"/>
          </a:xfrm>
          <a:prstGeom prst="parallelogram">
            <a:avLst>
              <a:gd name="adj" fmla="val 746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占位符 2"/>
          <p:cNvSpPr>
            <a:spLocks noGrp="1"/>
          </p:cNvSpPr>
          <p:nvPr>
            <p:ph type="body" sz="quarter" idx="13" hasCustomPrompt="1"/>
          </p:nvPr>
        </p:nvSpPr>
        <p:spPr>
          <a:xfrm>
            <a:off x="1774824" y="908051"/>
            <a:ext cx="4321176" cy="1441450"/>
          </a:xfrm>
          <a:prstGeom prst="rect">
            <a:avLst/>
          </a:prstGeom>
        </p:spPr>
        <p:txBody>
          <a:bodyPr lIns="0" tIns="0" rIns="0" bIns="0" anchor="t"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sp>
        <p:nvSpPr>
          <p:cNvPr id="16" name="矩形 15"/>
          <p:cNvSpPr/>
          <p:nvPr userDrawn="1"/>
        </p:nvSpPr>
        <p:spPr>
          <a:xfrm>
            <a:off x="695325" y="908050"/>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7" name="图片 16"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18" name="矩形 9">
            <a:extLst>
              <a:ext uri="{FF2B5EF4-FFF2-40B4-BE49-F238E27FC236}">
                <a16:creationId xmlns:a16="http://schemas.microsoft.com/office/drawing/2014/main" id="{3E607941-B1C8-B728-6918-F0CED8EFB22F}"/>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sp>
        <p:nvSpPr>
          <p:cNvPr id="11" name="Picture Placeholder 11"/>
          <p:cNvSpPr>
            <a:spLocks noGrp="1"/>
          </p:cNvSpPr>
          <p:nvPr>
            <p:ph type="pic" sz="quarter" idx="14" hasCustomPrompt="1"/>
          </p:nvPr>
        </p:nvSpPr>
        <p:spPr>
          <a:xfrm>
            <a:off x="4595586" y="0"/>
            <a:ext cx="7596415" cy="6868127"/>
          </a:xfrm>
          <a:custGeom>
            <a:avLst/>
            <a:gdLst>
              <a:gd name="connsiteX0" fmla="*/ 3036142 w 7596415"/>
              <a:gd name="connsiteY0" fmla="*/ 0 h 6868127"/>
              <a:gd name="connsiteX1" fmla="*/ 4012354 w 7596415"/>
              <a:gd name="connsiteY1" fmla="*/ 0 h 6868127"/>
              <a:gd name="connsiteX2" fmla="*/ 4065644 w 7596415"/>
              <a:gd name="connsiteY2" fmla="*/ 0 h 6868127"/>
              <a:gd name="connsiteX3" fmla="*/ 4201037 w 7596415"/>
              <a:gd name="connsiteY3" fmla="*/ 0 h 6868127"/>
              <a:gd name="connsiteX4" fmla="*/ 5041857 w 7596415"/>
              <a:gd name="connsiteY4" fmla="*/ 0 h 6868127"/>
              <a:gd name="connsiteX5" fmla="*/ 5169741 w 7596415"/>
              <a:gd name="connsiteY5" fmla="*/ 0 h 6868127"/>
              <a:gd name="connsiteX6" fmla="*/ 5177249 w 7596415"/>
              <a:gd name="connsiteY6" fmla="*/ 0 h 6868127"/>
              <a:gd name="connsiteX7" fmla="*/ 5230539 w 7596415"/>
              <a:gd name="connsiteY7" fmla="*/ 0 h 6868127"/>
              <a:gd name="connsiteX8" fmla="*/ 6145954 w 7596415"/>
              <a:gd name="connsiteY8" fmla="*/ 0 h 6868127"/>
              <a:gd name="connsiteX9" fmla="*/ 6199244 w 7596415"/>
              <a:gd name="connsiteY9" fmla="*/ 0 h 6868127"/>
              <a:gd name="connsiteX10" fmla="*/ 6206752 w 7596415"/>
              <a:gd name="connsiteY10" fmla="*/ 0 h 6868127"/>
              <a:gd name="connsiteX11" fmla="*/ 6334637 w 7596415"/>
              <a:gd name="connsiteY11" fmla="*/ 0 h 6868127"/>
              <a:gd name="connsiteX12" fmla="*/ 7175457 w 7596415"/>
              <a:gd name="connsiteY12" fmla="*/ 0 h 6868127"/>
              <a:gd name="connsiteX13" fmla="*/ 7310849 w 7596415"/>
              <a:gd name="connsiteY13" fmla="*/ 0 h 6868127"/>
              <a:gd name="connsiteX14" fmla="*/ 7364139 w 7596415"/>
              <a:gd name="connsiteY14" fmla="*/ 0 h 6868127"/>
              <a:gd name="connsiteX15" fmla="*/ 7596415 w 7596415"/>
              <a:gd name="connsiteY15" fmla="*/ 0 h 6868127"/>
              <a:gd name="connsiteX16" fmla="*/ 7596415 w 7596415"/>
              <a:gd name="connsiteY16" fmla="*/ 1682878 h 6868127"/>
              <a:gd name="connsiteX17" fmla="*/ 5304211 w 7596415"/>
              <a:gd name="connsiteY17" fmla="*/ 6868127 h 6868127"/>
              <a:gd name="connsiteX18" fmla="*/ 4327998 w 7596415"/>
              <a:gd name="connsiteY18" fmla="*/ 6868127 h 6868127"/>
              <a:gd name="connsiteX19" fmla="*/ 4274708 w 7596415"/>
              <a:gd name="connsiteY19" fmla="*/ 6868127 h 6868127"/>
              <a:gd name="connsiteX20" fmla="*/ 4139315 w 7596415"/>
              <a:gd name="connsiteY20" fmla="*/ 6868127 h 6868127"/>
              <a:gd name="connsiteX21" fmla="*/ 3298497 w 7596415"/>
              <a:gd name="connsiteY21" fmla="*/ 6868127 h 6868127"/>
              <a:gd name="connsiteX22" fmla="*/ 3170611 w 7596415"/>
              <a:gd name="connsiteY22" fmla="*/ 6868127 h 6868127"/>
              <a:gd name="connsiteX23" fmla="*/ 3163104 w 7596415"/>
              <a:gd name="connsiteY23" fmla="*/ 6868127 h 6868127"/>
              <a:gd name="connsiteX24" fmla="*/ 3109813 w 7596415"/>
              <a:gd name="connsiteY24" fmla="*/ 6868127 h 6868127"/>
              <a:gd name="connsiteX25" fmla="*/ 2194398 w 7596415"/>
              <a:gd name="connsiteY25" fmla="*/ 6868127 h 6868127"/>
              <a:gd name="connsiteX26" fmla="*/ 2141108 w 7596415"/>
              <a:gd name="connsiteY26" fmla="*/ 6868127 h 6868127"/>
              <a:gd name="connsiteX27" fmla="*/ 2133600 w 7596415"/>
              <a:gd name="connsiteY27" fmla="*/ 6868127 h 6868127"/>
              <a:gd name="connsiteX28" fmla="*/ 2005716 w 7596415"/>
              <a:gd name="connsiteY28" fmla="*/ 6868127 h 6868127"/>
              <a:gd name="connsiteX29" fmla="*/ 1164895 w 7596415"/>
              <a:gd name="connsiteY29" fmla="*/ 6868127 h 6868127"/>
              <a:gd name="connsiteX30" fmla="*/ 1029503 w 7596415"/>
              <a:gd name="connsiteY30" fmla="*/ 6868127 h 6868127"/>
              <a:gd name="connsiteX31" fmla="*/ 976213 w 7596415"/>
              <a:gd name="connsiteY31" fmla="*/ 6868127 h 6868127"/>
              <a:gd name="connsiteX32" fmla="*/ 0 w 7596415"/>
              <a:gd name="connsiteY32" fmla="*/ 6868127 h 686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96415" h="6868127">
                <a:moveTo>
                  <a:pt x="3036142" y="0"/>
                </a:moveTo>
                <a:lnTo>
                  <a:pt x="4012354" y="0"/>
                </a:lnTo>
                <a:lnTo>
                  <a:pt x="4065644" y="0"/>
                </a:lnTo>
                <a:lnTo>
                  <a:pt x="4201037" y="0"/>
                </a:lnTo>
                <a:lnTo>
                  <a:pt x="5041857" y="0"/>
                </a:lnTo>
                <a:lnTo>
                  <a:pt x="5169741" y="0"/>
                </a:lnTo>
                <a:lnTo>
                  <a:pt x="5177249" y="0"/>
                </a:lnTo>
                <a:lnTo>
                  <a:pt x="5230539" y="0"/>
                </a:lnTo>
                <a:lnTo>
                  <a:pt x="6145954" y="0"/>
                </a:lnTo>
                <a:lnTo>
                  <a:pt x="6199244" y="0"/>
                </a:lnTo>
                <a:lnTo>
                  <a:pt x="6206752" y="0"/>
                </a:lnTo>
                <a:lnTo>
                  <a:pt x="6334637" y="0"/>
                </a:lnTo>
                <a:lnTo>
                  <a:pt x="7175457" y="0"/>
                </a:lnTo>
                <a:lnTo>
                  <a:pt x="7310849" y="0"/>
                </a:lnTo>
                <a:lnTo>
                  <a:pt x="7364139" y="0"/>
                </a:lnTo>
                <a:lnTo>
                  <a:pt x="7596415" y="0"/>
                </a:lnTo>
                <a:lnTo>
                  <a:pt x="7596415" y="1682878"/>
                </a:lnTo>
                <a:lnTo>
                  <a:pt x="5304211" y="6868127"/>
                </a:lnTo>
                <a:lnTo>
                  <a:pt x="4327998" y="6868127"/>
                </a:lnTo>
                <a:lnTo>
                  <a:pt x="4274708" y="6868127"/>
                </a:lnTo>
                <a:lnTo>
                  <a:pt x="4139315" y="6868127"/>
                </a:lnTo>
                <a:lnTo>
                  <a:pt x="3298497" y="6868127"/>
                </a:lnTo>
                <a:lnTo>
                  <a:pt x="3170611" y="6868127"/>
                </a:lnTo>
                <a:lnTo>
                  <a:pt x="3163104" y="6868127"/>
                </a:lnTo>
                <a:lnTo>
                  <a:pt x="3109813" y="6868127"/>
                </a:lnTo>
                <a:lnTo>
                  <a:pt x="2194398" y="6868127"/>
                </a:lnTo>
                <a:lnTo>
                  <a:pt x="2141108" y="6868127"/>
                </a:lnTo>
                <a:lnTo>
                  <a:pt x="2133600" y="6868127"/>
                </a:lnTo>
                <a:lnTo>
                  <a:pt x="2005716" y="6868127"/>
                </a:lnTo>
                <a:lnTo>
                  <a:pt x="1164895" y="6868127"/>
                </a:lnTo>
                <a:lnTo>
                  <a:pt x="1029503" y="6868127"/>
                </a:lnTo>
                <a:lnTo>
                  <a:pt x="976213" y="6868127"/>
                </a:lnTo>
                <a:lnTo>
                  <a:pt x="0" y="6868127"/>
                </a:lnTo>
                <a:close/>
              </a:path>
            </a:pathLst>
          </a:custGeom>
          <a:pattFill prst="pct10">
            <a:fgClr>
              <a:schemeClr val="tx1"/>
            </a:fgClr>
            <a:bgClr>
              <a:schemeClr val="bg1"/>
            </a:bgClr>
          </a:pattFill>
        </p:spPr>
        <p:txBody>
          <a:bodyPr wrap="square" anchor="ctr">
            <a:noAutofit/>
          </a:bodyPr>
          <a:lstStyle>
            <a:lvl1pPr algn="ctr">
              <a:defRPr sz="1000" b="1" baseline="0"/>
            </a:lvl1pPr>
          </a:lstStyle>
          <a:p>
            <a:r>
              <a:rPr lang="en-US"/>
              <a:t>Drag &amp; Drop Image</a:t>
            </a:r>
          </a:p>
        </p:txBody>
      </p:sp>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9" name="矩形 8"/>
          <p:cNvSpPr/>
          <p:nvPr userDrawn="1"/>
        </p:nvSpPr>
        <p:spPr>
          <a:xfrm>
            <a:off x="695325" y="908050"/>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占位符 2"/>
          <p:cNvSpPr>
            <a:spLocks noGrp="1"/>
          </p:cNvSpPr>
          <p:nvPr>
            <p:ph type="body" sz="quarter" idx="13" hasCustomPrompt="1"/>
          </p:nvPr>
        </p:nvSpPr>
        <p:spPr>
          <a:xfrm>
            <a:off x="1774824" y="908051"/>
            <a:ext cx="4321176" cy="1441450"/>
          </a:xfrm>
          <a:prstGeom prst="rect">
            <a:avLst/>
          </a:prstGeom>
        </p:spPr>
        <p:txBody>
          <a:bodyPr lIns="0" tIns="0" rIns="0" bIns="0" anchor="t"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cxnSp>
        <p:nvCxnSpPr>
          <p:cNvPr id="13" name="Straight Connector 11"/>
          <p:cNvCxnSpPr/>
          <p:nvPr userDrawn="1"/>
        </p:nvCxnSpPr>
        <p:spPr>
          <a:xfrm flipH="1">
            <a:off x="4418073" y="9517"/>
            <a:ext cx="3062585" cy="68765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sp>
        <p:nvSpPr>
          <p:cNvPr id="14" name="Parallelogram 12"/>
          <p:cNvSpPr/>
          <p:nvPr userDrawn="1"/>
        </p:nvSpPr>
        <p:spPr>
          <a:xfrm>
            <a:off x="7293831" y="9518"/>
            <a:ext cx="210671" cy="356199"/>
          </a:xfrm>
          <a:prstGeom prst="parallelogram">
            <a:avLst>
              <a:gd name="adj" fmla="val 746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矩形 9">
            <a:extLst>
              <a:ext uri="{FF2B5EF4-FFF2-40B4-BE49-F238E27FC236}">
                <a16:creationId xmlns:a16="http://schemas.microsoft.com/office/drawing/2014/main" id="{647872A1-BA7A-0C5A-9B43-BD801D204A08}"/>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12" name="直线连接符 11"/>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4" name="矩形 13"/>
          <p:cNvSpPr/>
          <p:nvPr userDrawn="1"/>
        </p:nvSpPr>
        <p:spPr>
          <a:xfrm>
            <a:off x="695325" y="908050"/>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占位符 2"/>
          <p:cNvSpPr>
            <a:spLocks noGrp="1"/>
          </p:cNvSpPr>
          <p:nvPr>
            <p:ph type="body" sz="quarter" idx="13" hasCustomPrompt="1"/>
          </p:nvPr>
        </p:nvSpPr>
        <p:spPr>
          <a:xfrm>
            <a:off x="1774825" y="908050"/>
            <a:ext cx="7561263" cy="1800225"/>
          </a:xfrm>
          <a:prstGeom prst="rect">
            <a:avLst/>
          </a:prstGeom>
        </p:spPr>
        <p:txBody>
          <a:bodyPr lIns="0" tIns="0" rIns="0" bIns="0" anchor="t"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pic>
        <p:nvPicPr>
          <p:cNvPr id="8" name="图片 7"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9" name="矩形 9">
            <a:extLst>
              <a:ext uri="{FF2B5EF4-FFF2-40B4-BE49-F238E27FC236}">
                <a16:creationId xmlns:a16="http://schemas.microsoft.com/office/drawing/2014/main" id="{69FB337A-8730-1301-AFE4-B01DBE8C0A47}"/>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1" name="文本占位符 2"/>
          <p:cNvSpPr>
            <a:spLocks noGrp="1"/>
          </p:cNvSpPr>
          <p:nvPr>
            <p:ph type="body" sz="quarter" idx="13" hasCustomPrompt="1"/>
          </p:nvPr>
        </p:nvSpPr>
        <p:spPr>
          <a:xfrm>
            <a:off x="1774824" y="908050"/>
            <a:ext cx="2773363" cy="1800225"/>
          </a:xfrm>
          <a:prstGeom prst="rect">
            <a:avLst/>
          </a:prstGeom>
        </p:spPr>
        <p:txBody>
          <a:bodyPr lIns="0" tIns="0" rIns="0" bIns="0" anchor="t"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sp>
        <p:nvSpPr>
          <p:cNvPr id="12" name="矩形 11"/>
          <p:cNvSpPr/>
          <p:nvPr userDrawn="1"/>
        </p:nvSpPr>
        <p:spPr>
          <a:xfrm>
            <a:off x="695325" y="908050"/>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13" name="矩形 9">
            <a:extLst>
              <a:ext uri="{FF2B5EF4-FFF2-40B4-BE49-F238E27FC236}">
                <a16:creationId xmlns:a16="http://schemas.microsoft.com/office/drawing/2014/main" id="{AFA1C9EE-1D50-9714-25F2-D67B7B8070FD}"/>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1" name="文本占位符 2"/>
          <p:cNvSpPr>
            <a:spLocks noGrp="1"/>
          </p:cNvSpPr>
          <p:nvPr>
            <p:ph type="body" sz="quarter" idx="13" hasCustomPrompt="1"/>
          </p:nvPr>
        </p:nvSpPr>
        <p:spPr>
          <a:xfrm>
            <a:off x="1774824" y="908051"/>
            <a:ext cx="7561264" cy="1441450"/>
          </a:xfrm>
          <a:prstGeom prst="rect">
            <a:avLst/>
          </a:prstGeom>
        </p:spPr>
        <p:txBody>
          <a:bodyPr lIns="0" tIns="0" rIns="0" bIns="0" anchor="t"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sp>
        <p:nvSpPr>
          <p:cNvPr id="12" name="矩形 11"/>
          <p:cNvSpPr/>
          <p:nvPr userDrawn="1"/>
        </p:nvSpPr>
        <p:spPr>
          <a:xfrm>
            <a:off x="695325" y="908050"/>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13" name="矩形 9">
            <a:extLst>
              <a:ext uri="{FF2B5EF4-FFF2-40B4-BE49-F238E27FC236}">
                <a16:creationId xmlns:a16="http://schemas.microsoft.com/office/drawing/2014/main" id="{F29CEAC7-F6FD-5F72-AE3F-7B7BEBD1C531}"/>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3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1" name="文本占位符 2"/>
          <p:cNvSpPr>
            <a:spLocks noGrp="1"/>
          </p:cNvSpPr>
          <p:nvPr>
            <p:ph type="body" sz="quarter" idx="13" hasCustomPrompt="1"/>
          </p:nvPr>
        </p:nvSpPr>
        <p:spPr>
          <a:xfrm>
            <a:off x="1774824" y="908051"/>
            <a:ext cx="7561264" cy="1441450"/>
          </a:xfrm>
          <a:prstGeom prst="rect">
            <a:avLst/>
          </a:prstGeom>
        </p:spPr>
        <p:txBody>
          <a:bodyPr lIns="0" tIns="0" rIns="0" bIns="0" anchor="t"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sp>
        <p:nvSpPr>
          <p:cNvPr id="12" name="矩形 11"/>
          <p:cNvSpPr/>
          <p:nvPr userDrawn="1"/>
        </p:nvSpPr>
        <p:spPr>
          <a:xfrm>
            <a:off x="695325" y="908050"/>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Picture Placeholder 2"/>
          <p:cNvSpPr>
            <a:spLocks noGrp="1"/>
          </p:cNvSpPr>
          <p:nvPr>
            <p:ph type="pic" sz="quarter" idx="14" hasCustomPrompt="1"/>
          </p:nvPr>
        </p:nvSpPr>
        <p:spPr>
          <a:xfrm>
            <a:off x="7175499" y="2708275"/>
            <a:ext cx="4319363" cy="3236225"/>
          </a:xfrm>
          <a:prstGeom prst="rect">
            <a:avLst/>
          </a:prstGeom>
          <a:pattFill prst="pct10">
            <a:fgClr>
              <a:schemeClr val="tx1"/>
            </a:fgClr>
            <a:bgClr>
              <a:schemeClr val="bg1"/>
            </a:bgClr>
          </a:pattFill>
        </p:spPr>
        <p:txBody>
          <a:bodyPr anchor="ctr"/>
          <a:lstStyle>
            <a:lvl1pPr algn="ctr">
              <a:defRPr sz="1000" b="1" i="0">
                <a:latin typeface="+mn-lt"/>
                <a:ea typeface="Titillium" charset="0"/>
                <a:cs typeface="Titillium" charset="0"/>
              </a:defRPr>
            </a:lvl1pPr>
          </a:lstStyle>
          <a:p>
            <a:r>
              <a:rPr lang="en-US" altLang="zh-CN"/>
              <a:t>Drag &amp; Drop Image</a:t>
            </a:r>
          </a:p>
        </p:txBody>
      </p:sp>
      <p:pic>
        <p:nvPicPr>
          <p:cNvPr id="9" name="图片 8"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14" name="矩形 9">
            <a:extLst>
              <a:ext uri="{FF2B5EF4-FFF2-40B4-BE49-F238E27FC236}">
                <a16:creationId xmlns:a16="http://schemas.microsoft.com/office/drawing/2014/main" id="{3DCD48CF-4CAA-C326-CCF6-1820CC44ACD7}"/>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5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1" name="文本占位符 2"/>
          <p:cNvSpPr>
            <a:spLocks noGrp="1"/>
          </p:cNvSpPr>
          <p:nvPr>
            <p:ph type="body" sz="quarter" idx="13" hasCustomPrompt="1"/>
          </p:nvPr>
        </p:nvSpPr>
        <p:spPr>
          <a:xfrm>
            <a:off x="1774824" y="908051"/>
            <a:ext cx="7561264" cy="1441450"/>
          </a:xfrm>
          <a:prstGeom prst="rect">
            <a:avLst/>
          </a:prstGeom>
        </p:spPr>
        <p:txBody>
          <a:bodyPr lIns="0" tIns="0" rIns="0" bIns="0" anchor="t"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sp>
        <p:nvSpPr>
          <p:cNvPr id="12" name="矩形 11"/>
          <p:cNvSpPr/>
          <p:nvPr userDrawn="1"/>
        </p:nvSpPr>
        <p:spPr>
          <a:xfrm>
            <a:off x="695325" y="908050"/>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Picture Placeholder 2"/>
          <p:cNvSpPr>
            <a:spLocks noGrp="1"/>
          </p:cNvSpPr>
          <p:nvPr>
            <p:ph type="pic" sz="quarter" idx="14" hasCustomPrompt="1"/>
          </p:nvPr>
        </p:nvSpPr>
        <p:spPr>
          <a:xfrm>
            <a:off x="1776637" y="2708275"/>
            <a:ext cx="4319363" cy="3241675"/>
          </a:xfrm>
          <a:prstGeom prst="rect">
            <a:avLst/>
          </a:prstGeom>
          <a:pattFill prst="pct10">
            <a:fgClr>
              <a:schemeClr val="tx1"/>
            </a:fgClr>
            <a:bgClr>
              <a:schemeClr val="bg1"/>
            </a:bgClr>
          </a:pattFill>
        </p:spPr>
        <p:txBody>
          <a:bodyPr anchor="ctr"/>
          <a:lstStyle>
            <a:lvl1pPr algn="ctr">
              <a:defRPr sz="1000" b="1" i="0">
                <a:latin typeface="+mn-lt"/>
                <a:ea typeface="Titillium" charset="0"/>
                <a:cs typeface="Titillium" charset="0"/>
              </a:defRPr>
            </a:lvl1pPr>
          </a:lstStyle>
          <a:p>
            <a:r>
              <a:rPr lang="en-US" altLang="zh-CN"/>
              <a:t>Drag &amp; Drop Image</a:t>
            </a:r>
          </a:p>
        </p:txBody>
      </p:sp>
      <p:pic>
        <p:nvPicPr>
          <p:cNvPr id="9" name="图片 8" descr="C:\Users\zhangxueying\Desktop\图片1.png图片1"/>
          <p:cNvPicPr>
            <a:picLocks noChangeAspect="1"/>
          </p:cNvPicPr>
          <p:nvPr userDrawn="1"/>
        </p:nvPicPr>
        <p:blipFill rotWithShape="1">
          <a:blip r:embed="rId2"/>
          <a:srcRect/>
          <a:stretch>
            <a:fillRect/>
          </a:stretch>
        </p:blipFill>
        <p:spPr>
          <a:xfrm>
            <a:off x="10492404" y="324889"/>
            <a:ext cx="1140164" cy="316800"/>
          </a:xfrm>
          <a:prstGeom prst="rect">
            <a:avLst/>
          </a:prstGeom>
        </p:spPr>
      </p:pic>
      <p:sp>
        <p:nvSpPr>
          <p:cNvPr id="14" name="矩形 9">
            <a:extLst>
              <a:ext uri="{FF2B5EF4-FFF2-40B4-BE49-F238E27FC236}">
                <a16:creationId xmlns:a16="http://schemas.microsoft.com/office/drawing/2014/main" id="{ADB6602C-7B20-A89C-C9F5-8B22612C1E81}"/>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1" name="文本占位符 2"/>
          <p:cNvSpPr>
            <a:spLocks noGrp="1"/>
          </p:cNvSpPr>
          <p:nvPr>
            <p:ph type="body" sz="quarter" idx="13" hasCustomPrompt="1"/>
          </p:nvPr>
        </p:nvSpPr>
        <p:spPr>
          <a:xfrm>
            <a:off x="1774825" y="369951"/>
            <a:ext cx="8642351" cy="1080000"/>
          </a:xfrm>
          <a:prstGeom prst="rect">
            <a:avLst/>
          </a:prstGeom>
        </p:spPr>
        <p:txBody>
          <a:bodyPr lIns="0" tIns="0" rIns="0" bIns="0" anchor="ctr" anchorCtr="1"/>
          <a:lstStyle>
            <a:lvl1pPr marL="0" indent="0" algn="ctr">
              <a:buNone/>
              <a:defRPr sz="28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sp>
        <p:nvSpPr>
          <p:cNvPr id="12" name="矩形 11"/>
          <p:cNvSpPr/>
          <p:nvPr userDrawn="1"/>
        </p:nvSpPr>
        <p:spPr>
          <a:xfrm>
            <a:off x="695325" y="675951"/>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13" name="矩形 9">
            <a:extLst>
              <a:ext uri="{FF2B5EF4-FFF2-40B4-BE49-F238E27FC236}">
                <a16:creationId xmlns:a16="http://schemas.microsoft.com/office/drawing/2014/main" id="{1168E83F-23B3-E275-B9D0-051107E1B76E}"/>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sp>
        <p:nvSpPr>
          <p:cNvPr id="11" name="Picture Placeholder 4"/>
          <p:cNvSpPr>
            <a:spLocks noGrp="1"/>
          </p:cNvSpPr>
          <p:nvPr>
            <p:ph type="pic" sz="quarter" idx="11" hasCustomPrompt="1"/>
          </p:nvPr>
        </p:nvSpPr>
        <p:spPr>
          <a:xfrm>
            <a:off x="0" y="0"/>
            <a:ext cx="6096000" cy="6858000"/>
          </a:xfrm>
          <a:prstGeom prst="rect">
            <a:avLst/>
          </a:prstGeom>
          <a:pattFill prst="pct10">
            <a:fgClr>
              <a:schemeClr val="tx1"/>
            </a:fgClr>
            <a:bgClr>
              <a:schemeClr val="bg1"/>
            </a:bgClr>
          </a:pattFill>
        </p:spPr>
        <p:txBody>
          <a:bodyPr anchor="ctr">
            <a:normAutofit/>
          </a:bodyPr>
          <a:lstStyle>
            <a:lvl1pPr marL="0" indent="0" algn="ctr">
              <a:buNone/>
              <a:defRPr sz="1000" b="1" baseline="0"/>
            </a:lvl1pPr>
          </a:lstStyle>
          <a:p>
            <a:r>
              <a:rPr lang="en-US"/>
              <a:t>Drag &amp; Drop Image</a:t>
            </a:r>
          </a:p>
        </p:txBody>
      </p:sp>
      <p:pic>
        <p:nvPicPr>
          <p:cNvPr id="5" name="图片 4" descr="C:\Users\zhangxueying\Desktop\图片1.png图片1"/>
          <p:cNvPicPr>
            <a:picLocks noChangeAspect="1"/>
          </p:cNvPicPr>
          <p:nvPr userDrawn="1"/>
        </p:nvPicPr>
        <p:blipFill rotWithShape="1">
          <a:blip r:embed="rId2"/>
          <a:srcRect/>
          <a:stretch>
            <a:fillRect/>
          </a:stretch>
        </p:blipFill>
        <p:spPr>
          <a:xfrm>
            <a:off x="10492404" y="324889"/>
            <a:ext cx="1140164" cy="316800"/>
          </a:xfrm>
          <a:prstGeom prst="rect">
            <a:avLst/>
          </a:prstGeom>
        </p:spPr>
      </p:pic>
      <p:sp>
        <p:nvSpPr>
          <p:cNvPr id="7" name="矩形 9">
            <a:extLst>
              <a:ext uri="{FF2B5EF4-FFF2-40B4-BE49-F238E27FC236}">
                <a16:creationId xmlns:a16="http://schemas.microsoft.com/office/drawing/2014/main" id="{C0DADD62-ABA2-3C84-5AD1-4FE91B2E05EA}"/>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1" name="文本占位符 2"/>
          <p:cNvSpPr>
            <a:spLocks noGrp="1"/>
          </p:cNvSpPr>
          <p:nvPr>
            <p:ph type="body" sz="quarter" idx="13" hasCustomPrompt="1"/>
          </p:nvPr>
        </p:nvSpPr>
        <p:spPr>
          <a:xfrm>
            <a:off x="1774825" y="369951"/>
            <a:ext cx="8642351" cy="1080000"/>
          </a:xfrm>
          <a:prstGeom prst="rect">
            <a:avLst/>
          </a:prstGeom>
        </p:spPr>
        <p:txBody>
          <a:bodyPr lIns="0" tIns="0" rIns="0" bIns="0" anchor="ctr" anchorCtr="1"/>
          <a:lstStyle>
            <a:lvl1pPr marL="0" indent="0" algn="ctr">
              <a:buNone/>
              <a:defRPr sz="28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sp>
        <p:nvSpPr>
          <p:cNvPr id="12" name="矩形 11"/>
          <p:cNvSpPr/>
          <p:nvPr userDrawn="1"/>
        </p:nvSpPr>
        <p:spPr>
          <a:xfrm>
            <a:off x="695325" y="675951"/>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Picture Placeholder 4"/>
          <p:cNvSpPr>
            <a:spLocks noGrp="1"/>
          </p:cNvSpPr>
          <p:nvPr>
            <p:ph type="pic" sz="quarter" idx="42" hasCustomPrompt="1"/>
          </p:nvPr>
        </p:nvSpPr>
        <p:spPr>
          <a:xfrm>
            <a:off x="1774826" y="3429000"/>
            <a:ext cx="8642350" cy="2520950"/>
          </a:xfrm>
          <a:prstGeom prst="rect">
            <a:avLst/>
          </a:prstGeom>
          <a:pattFill prst="pct10">
            <a:fgClr>
              <a:schemeClr val="tx1"/>
            </a:fgClr>
            <a:bgClr>
              <a:schemeClr val="bg1"/>
            </a:bgClr>
          </a:pattFill>
        </p:spPr>
        <p:txBody>
          <a:bodyPr wrap="square" anchor="ctr">
            <a:noAutofit/>
          </a:bodyPr>
          <a:lstStyle>
            <a:lvl1pPr algn="ctr">
              <a:defRPr sz="1000" b="1" baseline="0"/>
            </a:lvl1pPr>
          </a:lstStyle>
          <a:p>
            <a:r>
              <a:rPr lang="en-US"/>
              <a:t>Drag &amp; Drop Image</a:t>
            </a:r>
          </a:p>
        </p:txBody>
      </p:sp>
      <p:pic>
        <p:nvPicPr>
          <p:cNvPr id="9" name="图片 8"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14" name="矩形 9">
            <a:extLst>
              <a:ext uri="{FF2B5EF4-FFF2-40B4-BE49-F238E27FC236}">
                <a16:creationId xmlns:a16="http://schemas.microsoft.com/office/drawing/2014/main" id="{32429EC0-27BE-1ABA-7171-6828674BA597}"/>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1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3" name="Picture Placeholder 9"/>
          <p:cNvSpPr>
            <a:spLocks noGrp="1"/>
          </p:cNvSpPr>
          <p:nvPr>
            <p:ph type="pic" sz="quarter" idx="42" hasCustomPrompt="1"/>
          </p:nvPr>
        </p:nvSpPr>
        <p:spPr>
          <a:xfrm>
            <a:off x="6096000" y="1731145"/>
            <a:ext cx="2984501" cy="3355759"/>
          </a:xfrm>
          <a:prstGeom prst="rect">
            <a:avLst/>
          </a:prstGeom>
          <a:pattFill prst="pct10">
            <a:fgClr>
              <a:schemeClr val="tx1"/>
            </a:fgClr>
            <a:bgClr>
              <a:schemeClr val="bg1"/>
            </a:bgClr>
          </a:pattFill>
        </p:spPr>
        <p:txBody>
          <a:bodyPr wrap="square" anchor="ctr">
            <a:noAutofit/>
          </a:bodyPr>
          <a:lstStyle>
            <a:lvl1pPr marL="0" indent="0" algn="ctr">
              <a:buNone/>
              <a:defRPr sz="1000" b="1" baseline="0"/>
            </a:lvl1pPr>
          </a:lstStyle>
          <a:p>
            <a:r>
              <a:rPr lang="en-US"/>
              <a:t>Drag &amp; Drop Image</a:t>
            </a:r>
          </a:p>
        </p:txBody>
      </p:sp>
      <p:sp>
        <p:nvSpPr>
          <p:cNvPr id="14" name="文本占位符 2"/>
          <p:cNvSpPr>
            <a:spLocks noGrp="1"/>
          </p:cNvSpPr>
          <p:nvPr>
            <p:ph type="body" sz="quarter" idx="13" hasCustomPrompt="1"/>
          </p:nvPr>
        </p:nvSpPr>
        <p:spPr>
          <a:xfrm>
            <a:off x="1774824" y="908050"/>
            <a:ext cx="3241676" cy="1800225"/>
          </a:xfrm>
          <a:prstGeom prst="rect">
            <a:avLst/>
          </a:prstGeom>
        </p:spPr>
        <p:txBody>
          <a:bodyPr lIns="0" tIns="0" rIns="0" bIns="0" anchor="t"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sp>
        <p:nvSpPr>
          <p:cNvPr id="15" name="矩形 14"/>
          <p:cNvSpPr/>
          <p:nvPr userDrawn="1"/>
        </p:nvSpPr>
        <p:spPr>
          <a:xfrm>
            <a:off x="695325" y="908050"/>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Picture Placeholder 12"/>
          <p:cNvSpPr>
            <a:spLocks noGrp="1"/>
          </p:cNvSpPr>
          <p:nvPr>
            <p:ph type="pic" sz="quarter" idx="43" hasCustomPrompt="1"/>
          </p:nvPr>
        </p:nvSpPr>
        <p:spPr>
          <a:xfrm>
            <a:off x="8478175" y="3497802"/>
            <a:ext cx="3016689" cy="3360199"/>
          </a:xfrm>
          <a:custGeom>
            <a:avLst/>
            <a:gdLst>
              <a:gd name="connsiteX0" fmla="*/ 557876 w 2371477"/>
              <a:gd name="connsiteY0" fmla="*/ 0 h 3327622"/>
              <a:gd name="connsiteX1" fmla="*/ 2371477 w 2371477"/>
              <a:gd name="connsiteY1" fmla="*/ 0 h 3327622"/>
              <a:gd name="connsiteX2" fmla="*/ 2371477 w 2371477"/>
              <a:gd name="connsiteY2" fmla="*/ 3327622 h 3327622"/>
              <a:gd name="connsiteX3" fmla="*/ 0 w 2371477"/>
              <a:gd name="connsiteY3" fmla="*/ 3327622 h 3327622"/>
              <a:gd name="connsiteX4" fmla="*/ 0 w 2371477"/>
              <a:gd name="connsiteY4" fmla="*/ 1683689 h 3327622"/>
              <a:gd name="connsiteX5" fmla="*/ 557876 w 2371477"/>
              <a:gd name="connsiteY5" fmla="*/ 1683689 h 33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1477" h="3327622">
                <a:moveTo>
                  <a:pt x="557876" y="0"/>
                </a:moveTo>
                <a:lnTo>
                  <a:pt x="2371477" y="0"/>
                </a:lnTo>
                <a:lnTo>
                  <a:pt x="2371477" y="3327622"/>
                </a:lnTo>
                <a:lnTo>
                  <a:pt x="0" y="3327622"/>
                </a:lnTo>
                <a:lnTo>
                  <a:pt x="0" y="1683689"/>
                </a:lnTo>
                <a:lnTo>
                  <a:pt x="557876" y="1683689"/>
                </a:lnTo>
                <a:close/>
              </a:path>
            </a:pathLst>
          </a:custGeom>
          <a:pattFill prst="pct5">
            <a:fgClr>
              <a:schemeClr val="tx1"/>
            </a:fgClr>
            <a:bgClr>
              <a:schemeClr val="bg1"/>
            </a:bgClr>
          </a:pattFill>
        </p:spPr>
        <p:txBody>
          <a:bodyPr wrap="square" anchor="ctr">
            <a:noAutofit/>
          </a:bodyPr>
          <a:lstStyle>
            <a:lvl1pPr marL="0" indent="0" algn="ctr">
              <a:buNone/>
              <a:defRPr sz="1000" b="1"/>
            </a:lvl1pPr>
          </a:lstStyle>
          <a:p>
            <a:r>
              <a:rPr lang="en-US"/>
              <a:t>Drag &amp; Drop image</a:t>
            </a:r>
          </a:p>
        </p:txBody>
      </p:sp>
      <p:sp>
        <p:nvSpPr>
          <p:cNvPr id="17" name="Picture Placeholder 11"/>
          <p:cNvSpPr>
            <a:spLocks noGrp="1"/>
          </p:cNvSpPr>
          <p:nvPr>
            <p:ph type="pic" sz="quarter" idx="44" hasCustomPrompt="1"/>
          </p:nvPr>
        </p:nvSpPr>
        <p:spPr>
          <a:xfrm>
            <a:off x="8478175" y="0"/>
            <a:ext cx="3016689" cy="3355759"/>
          </a:xfrm>
          <a:custGeom>
            <a:avLst/>
            <a:gdLst>
              <a:gd name="connsiteX0" fmla="*/ 0 w 2371477"/>
              <a:gd name="connsiteY0" fmla="*/ 0 h 3389243"/>
              <a:gd name="connsiteX1" fmla="*/ 2371477 w 2371477"/>
              <a:gd name="connsiteY1" fmla="*/ 0 h 3389243"/>
              <a:gd name="connsiteX2" fmla="*/ 2371477 w 2371477"/>
              <a:gd name="connsiteY2" fmla="*/ 3389243 h 3389243"/>
              <a:gd name="connsiteX3" fmla="*/ 557876 w 2371477"/>
              <a:gd name="connsiteY3" fmla="*/ 3389243 h 3389243"/>
              <a:gd name="connsiteX4" fmla="*/ 557876 w 2371477"/>
              <a:gd name="connsiteY4" fmla="*/ 1643932 h 3389243"/>
              <a:gd name="connsiteX5" fmla="*/ 0 w 2371477"/>
              <a:gd name="connsiteY5" fmla="*/ 1643932 h 338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1477" h="3389243">
                <a:moveTo>
                  <a:pt x="0" y="0"/>
                </a:moveTo>
                <a:lnTo>
                  <a:pt x="2371477" y="0"/>
                </a:lnTo>
                <a:lnTo>
                  <a:pt x="2371477" y="3389243"/>
                </a:lnTo>
                <a:lnTo>
                  <a:pt x="557876" y="3389243"/>
                </a:lnTo>
                <a:lnTo>
                  <a:pt x="557876" y="1643932"/>
                </a:lnTo>
                <a:lnTo>
                  <a:pt x="0" y="1643932"/>
                </a:lnTo>
                <a:close/>
              </a:path>
            </a:pathLst>
          </a:custGeom>
          <a:pattFill prst="pct5">
            <a:fgClr>
              <a:schemeClr val="tx1"/>
            </a:fgClr>
            <a:bgClr>
              <a:schemeClr val="bg1"/>
            </a:bgClr>
          </a:pattFill>
        </p:spPr>
        <p:txBody>
          <a:bodyPr wrap="square" anchor="ctr">
            <a:noAutofit/>
          </a:bodyPr>
          <a:lstStyle>
            <a:lvl1pPr marL="0" indent="0" algn="ctr">
              <a:buNone/>
              <a:defRPr sz="1000" b="1"/>
            </a:lvl1pPr>
          </a:lstStyle>
          <a:p>
            <a:r>
              <a:rPr lang="en-US"/>
              <a:t>Drag &amp; Drop image</a:t>
            </a:r>
          </a:p>
        </p:txBody>
      </p:sp>
      <p:pic>
        <p:nvPicPr>
          <p:cNvPr id="11" name="图片 10"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12" name="矩形 9">
            <a:extLst>
              <a:ext uri="{FF2B5EF4-FFF2-40B4-BE49-F238E27FC236}">
                <a16:creationId xmlns:a16="http://schemas.microsoft.com/office/drawing/2014/main" id="{9303A9DE-3004-5D4D-4FC0-1308FED68B6E}"/>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7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4" name="文本占位符 2"/>
          <p:cNvSpPr>
            <a:spLocks noGrp="1"/>
          </p:cNvSpPr>
          <p:nvPr>
            <p:ph type="body" sz="quarter" idx="13" hasCustomPrompt="1"/>
          </p:nvPr>
        </p:nvSpPr>
        <p:spPr>
          <a:xfrm>
            <a:off x="1774824" y="908050"/>
            <a:ext cx="3241676" cy="1800225"/>
          </a:xfrm>
          <a:prstGeom prst="rect">
            <a:avLst/>
          </a:prstGeom>
        </p:spPr>
        <p:txBody>
          <a:bodyPr lIns="0" tIns="0" rIns="0" bIns="0" anchor="t"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sp>
        <p:nvSpPr>
          <p:cNvPr id="15" name="矩形 14"/>
          <p:cNvSpPr/>
          <p:nvPr userDrawn="1"/>
        </p:nvSpPr>
        <p:spPr>
          <a:xfrm>
            <a:off x="695325" y="908050"/>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Picture Placeholder 3"/>
          <p:cNvSpPr>
            <a:spLocks noGrp="1"/>
          </p:cNvSpPr>
          <p:nvPr>
            <p:ph type="pic" sz="quarter" idx="11" hasCustomPrompt="1"/>
          </p:nvPr>
        </p:nvSpPr>
        <p:spPr>
          <a:xfrm>
            <a:off x="5334000" y="0"/>
            <a:ext cx="3367314" cy="3367314"/>
          </a:xfrm>
          <a:prstGeom prst="rect">
            <a:avLst/>
          </a:prstGeom>
          <a:pattFill prst="pct5">
            <a:fgClr>
              <a:schemeClr val="tx1"/>
            </a:fgClr>
            <a:bgClr>
              <a:schemeClr val="bg1"/>
            </a:bgClr>
          </a:pattFill>
        </p:spPr>
        <p:txBody>
          <a:bodyPr anchor="ctr"/>
          <a:lstStyle>
            <a:lvl1pPr marL="0" indent="0" algn="ctr">
              <a:buNone/>
              <a:defRPr sz="1000" b="1"/>
            </a:lvl1pPr>
          </a:lstStyle>
          <a:p>
            <a:r>
              <a:rPr lang="en-US"/>
              <a:t>Drag &amp; Drop image</a:t>
            </a:r>
          </a:p>
        </p:txBody>
      </p:sp>
      <p:sp>
        <p:nvSpPr>
          <p:cNvPr id="12" name="Picture Placeholder 3"/>
          <p:cNvSpPr>
            <a:spLocks noGrp="1"/>
          </p:cNvSpPr>
          <p:nvPr>
            <p:ph type="pic" sz="quarter" idx="14" hasCustomPrompt="1"/>
          </p:nvPr>
        </p:nvSpPr>
        <p:spPr>
          <a:xfrm>
            <a:off x="8824686" y="0"/>
            <a:ext cx="3367314" cy="3367314"/>
          </a:xfrm>
          <a:prstGeom prst="rect">
            <a:avLst/>
          </a:prstGeom>
          <a:pattFill prst="pct5">
            <a:fgClr>
              <a:schemeClr val="tx1"/>
            </a:fgClr>
            <a:bgClr>
              <a:schemeClr val="bg1"/>
            </a:bgClr>
          </a:pattFill>
        </p:spPr>
        <p:txBody>
          <a:bodyPr anchor="ctr"/>
          <a:lstStyle>
            <a:lvl1pPr marL="0" indent="0" algn="ctr">
              <a:buNone/>
              <a:defRPr sz="1000" b="1"/>
            </a:lvl1pPr>
          </a:lstStyle>
          <a:p>
            <a:r>
              <a:rPr lang="en-US"/>
              <a:t>Drag &amp; Drop image</a:t>
            </a:r>
          </a:p>
        </p:txBody>
      </p:sp>
      <p:sp>
        <p:nvSpPr>
          <p:cNvPr id="18" name="Picture Placeholder 3"/>
          <p:cNvSpPr>
            <a:spLocks noGrp="1"/>
          </p:cNvSpPr>
          <p:nvPr>
            <p:ph type="pic" sz="quarter" idx="15" hasCustomPrompt="1"/>
          </p:nvPr>
        </p:nvSpPr>
        <p:spPr>
          <a:xfrm>
            <a:off x="5334000" y="3490686"/>
            <a:ext cx="3367314" cy="3367314"/>
          </a:xfrm>
          <a:prstGeom prst="rect">
            <a:avLst/>
          </a:prstGeom>
          <a:pattFill prst="pct5">
            <a:fgClr>
              <a:schemeClr val="tx1"/>
            </a:fgClr>
            <a:bgClr>
              <a:schemeClr val="bg1"/>
            </a:bgClr>
          </a:pattFill>
        </p:spPr>
        <p:txBody>
          <a:bodyPr anchor="ctr"/>
          <a:lstStyle>
            <a:lvl1pPr marL="0" indent="0" algn="ctr">
              <a:buNone/>
              <a:defRPr sz="1000" b="1"/>
            </a:lvl1pPr>
          </a:lstStyle>
          <a:p>
            <a:r>
              <a:rPr lang="en-US"/>
              <a:t>Drag &amp; Drop image</a:t>
            </a:r>
          </a:p>
        </p:txBody>
      </p:sp>
      <p:sp>
        <p:nvSpPr>
          <p:cNvPr id="19" name="Picture Placeholder 3"/>
          <p:cNvSpPr>
            <a:spLocks noGrp="1"/>
          </p:cNvSpPr>
          <p:nvPr>
            <p:ph type="pic" sz="quarter" idx="16" hasCustomPrompt="1"/>
          </p:nvPr>
        </p:nvSpPr>
        <p:spPr>
          <a:xfrm>
            <a:off x="8824686" y="3490686"/>
            <a:ext cx="3367314" cy="3367314"/>
          </a:xfrm>
          <a:prstGeom prst="rect">
            <a:avLst/>
          </a:prstGeom>
          <a:pattFill prst="pct5">
            <a:fgClr>
              <a:schemeClr val="tx1"/>
            </a:fgClr>
            <a:bgClr>
              <a:schemeClr val="bg1"/>
            </a:bgClr>
          </a:pattFill>
        </p:spPr>
        <p:txBody>
          <a:bodyPr anchor="ctr"/>
          <a:lstStyle>
            <a:lvl1pPr marL="0" indent="0" algn="ctr">
              <a:buNone/>
              <a:defRPr sz="1000" b="1"/>
            </a:lvl1pPr>
          </a:lstStyle>
          <a:p>
            <a:r>
              <a:rPr lang="en-US"/>
              <a:t>Drag &amp; Drop image</a:t>
            </a:r>
          </a:p>
        </p:txBody>
      </p:sp>
      <p:pic>
        <p:nvPicPr>
          <p:cNvPr id="13" name="图片 12"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16" name="矩形 9">
            <a:extLst>
              <a:ext uri="{FF2B5EF4-FFF2-40B4-BE49-F238E27FC236}">
                <a16:creationId xmlns:a16="http://schemas.microsoft.com/office/drawing/2014/main" id="{0A481F86-C6E0-9CBC-BE8E-7F6CB4259334}"/>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9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20" name="矩形 19"/>
          <p:cNvSpPr/>
          <p:nvPr userDrawn="1"/>
        </p:nvSpPr>
        <p:spPr>
          <a:xfrm>
            <a:off x="695325" y="220026"/>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占位符 2"/>
          <p:cNvSpPr>
            <a:spLocks noGrp="1"/>
          </p:cNvSpPr>
          <p:nvPr>
            <p:ph type="body" sz="quarter" idx="16" hasCustomPrompt="1"/>
          </p:nvPr>
        </p:nvSpPr>
        <p:spPr>
          <a:xfrm>
            <a:off x="1774824" y="1"/>
            <a:ext cx="7561264" cy="908050"/>
          </a:xfrm>
          <a:prstGeom prst="rect">
            <a:avLst/>
          </a:prstGeom>
        </p:spPr>
        <p:txBody>
          <a:bodyPr lIns="0" tIns="0" rIns="0" bIns="0" anchor="ctr" anchorCtr="0"/>
          <a:lstStyle>
            <a:lvl1pPr marL="0" indent="0" algn="l">
              <a:buNone/>
              <a:defRPr sz="24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sp>
        <p:nvSpPr>
          <p:cNvPr id="17" name="Picture Placeholder 2"/>
          <p:cNvSpPr>
            <a:spLocks noGrp="1"/>
          </p:cNvSpPr>
          <p:nvPr>
            <p:ph type="pic" sz="quarter" idx="18" hasCustomPrompt="1"/>
          </p:nvPr>
        </p:nvSpPr>
        <p:spPr>
          <a:xfrm>
            <a:off x="4902706" y="2293057"/>
            <a:ext cx="2159000" cy="1800224"/>
          </a:xfrm>
          <a:prstGeom prst="rect">
            <a:avLst/>
          </a:prstGeom>
          <a:pattFill prst="pct10">
            <a:fgClr>
              <a:schemeClr val="tx1"/>
            </a:fgClr>
            <a:bgClr>
              <a:schemeClr val="bg1"/>
            </a:bgClr>
          </a:pattFill>
        </p:spPr>
        <p:txBody>
          <a:bodyPr anchor="ctr"/>
          <a:lstStyle>
            <a:lvl1pPr marL="0" indent="0" algn="ctr">
              <a:buNone/>
              <a:defRPr sz="1000" b="1" i="0">
                <a:latin typeface="+mn-lt"/>
                <a:ea typeface="Titillium" charset="0"/>
                <a:cs typeface="Titillium" charset="0"/>
              </a:defRPr>
            </a:lvl1pPr>
          </a:lstStyle>
          <a:p>
            <a:r>
              <a:rPr lang="en-US" altLang="zh-CN"/>
              <a:t>Drag &amp; Drop Image</a:t>
            </a:r>
          </a:p>
        </p:txBody>
      </p:sp>
      <p:sp>
        <p:nvSpPr>
          <p:cNvPr id="22" name="Picture Placeholder 2"/>
          <p:cNvSpPr>
            <a:spLocks noGrp="1"/>
          </p:cNvSpPr>
          <p:nvPr>
            <p:ph type="pic" sz="quarter" idx="19" hasCustomPrompt="1"/>
          </p:nvPr>
        </p:nvSpPr>
        <p:spPr>
          <a:xfrm>
            <a:off x="7120643" y="2293056"/>
            <a:ext cx="2159000" cy="1800224"/>
          </a:xfrm>
          <a:prstGeom prst="rect">
            <a:avLst/>
          </a:prstGeom>
          <a:pattFill prst="pct10">
            <a:fgClr>
              <a:schemeClr val="tx1"/>
            </a:fgClr>
            <a:bgClr>
              <a:schemeClr val="bg1"/>
            </a:bgClr>
          </a:pattFill>
        </p:spPr>
        <p:txBody>
          <a:bodyPr anchor="ctr"/>
          <a:lstStyle>
            <a:lvl1pPr marL="0" indent="0" algn="ctr">
              <a:buNone/>
              <a:defRPr sz="1000" b="1" i="0">
                <a:latin typeface="+mn-lt"/>
                <a:ea typeface="Titillium" charset="0"/>
                <a:cs typeface="Titillium" charset="0"/>
              </a:defRPr>
            </a:lvl1pPr>
          </a:lstStyle>
          <a:p>
            <a:r>
              <a:rPr lang="en-US" altLang="zh-CN"/>
              <a:t>Drag &amp; Drop Image</a:t>
            </a:r>
          </a:p>
        </p:txBody>
      </p:sp>
      <p:sp>
        <p:nvSpPr>
          <p:cNvPr id="23" name="Picture Placeholder 2"/>
          <p:cNvSpPr>
            <a:spLocks noGrp="1"/>
          </p:cNvSpPr>
          <p:nvPr>
            <p:ph type="pic" sz="quarter" idx="20" hasCustomPrompt="1"/>
          </p:nvPr>
        </p:nvSpPr>
        <p:spPr>
          <a:xfrm>
            <a:off x="9337675" y="2293057"/>
            <a:ext cx="2159000" cy="3656892"/>
          </a:xfrm>
          <a:prstGeom prst="rect">
            <a:avLst/>
          </a:prstGeom>
          <a:pattFill prst="pct10">
            <a:fgClr>
              <a:schemeClr val="tx1"/>
            </a:fgClr>
            <a:bgClr>
              <a:schemeClr val="bg1"/>
            </a:bgClr>
          </a:pattFill>
        </p:spPr>
        <p:txBody>
          <a:bodyPr anchor="ctr"/>
          <a:lstStyle>
            <a:lvl1pPr marL="0" indent="0" algn="ctr">
              <a:buNone/>
              <a:defRPr sz="1000" b="1" i="0">
                <a:latin typeface="+mn-lt"/>
                <a:ea typeface="Titillium" charset="0"/>
                <a:cs typeface="Titillium" charset="0"/>
              </a:defRPr>
            </a:lvl1pPr>
          </a:lstStyle>
          <a:p>
            <a:r>
              <a:rPr lang="en-US" altLang="zh-CN"/>
              <a:t>Drag &amp; Drop Image</a:t>
            </a:r>
          </a:p>
        </p:txBody>
      </p:sp>
      <p:sp>
        <p:nvSpPr>
          <p:cNvPr id="24" name="Picture Placeholder 2"/>
          <p:cNvSpPr>
            <a:spLocks noGrp="1"/>
          </p:cNvSpPr>
          <p:nvPr>
            <p:ph type="pic" sz="quarter" idx="28" hasCustomPrompt="1"/>
          </p:nvPr>
        </p:nvSpPr>
        <p:spPr>
          <a:xfrm>
            <a:off x="4902254" y="4149726"/>
            <a:ext cx="2159000" cy="1800224"/>
          </a:xfrm>
          <a:prstGeom prst="rect">
            <a:avLst/>
          </a:prstGeom>
          <a:pattFill prst="pct10">
            <a:fgClr>
              <a:schemeClr val="tx1"/>
            </a:fgClr>
            <a:bgClr>
              <a:schemeClr val="bg1"/>
            </a:bgClr>
          </a:pattFill>
        </p:spPr>
        <p:txBody>
          <a:bodyPr anchor="ctr"/>
          <a:lstStyle>
            <a:lvl1pPr marL="0" indent="0" algn="ctr">
              <a:buNone/>
              <a:defRPr sz="1000" b="1" i="0">
                <a:latin typeface="+mn-lt"/>
                <a:ea typeface="Titillium" charset="0"/>
                <a:cs typeface="Titillium" charset="0"/>
              </a:defRPr>
            </a:lvl1pPr>
          </a:lstStyle>
          <a:p>
            <a:r>
              <a:rPr lang="en-US" altLang="zh-CN"/>
              <a:t>Drag &amp; Drop Image</a:t>
            </a:r>
          </a:p>
        </p:txBody>
      </p:sp>
      <p:sp>
        <p:nvSpPr>
          <p:cNvPr id="25" name="Picture Placeholder 2"/>
          <p:cNvSpPr>
            <a:spLocks noGrp="1"/>
          </p:cNvSpPr>
          <p:nvPr>
            <p:ph type="pic" sz="quarter" idx="29" hasCustomPrompt="1"/>
          </p:nvPr>
        </p:nvSpPr>
        <p:spPr>
          <a:xfrm>
            <a:off x="7120191" y="4149725"/>
            <a:ext cx="2159000" cy="1800224"/>
          </a:xfrm>
          <a:prstGeom prst="rect">
            <a:avLst/>
          </a:prstGeom>
          <a:pattFill prst="pct10">
            <a:fgClr>
              <a:schemeClr val="tx1"/>
            </a:fgClr>
            <a:bgClr>
              <a:schemeClr val="bg1"/>
            </a:bgClr>
          </a:pattFill>
        </p:spPr>
        <p:txBody>
          <a:bodyPr anchor="ctr"/>
          <a:lstStyle>
            <a:lvl1pPr marL="0" indent="0" algn="ctr">
              <a:buNone/>
              <a:defRPr sz="1000" b="1" i="0">
                <a:latin typeface="+mn-lt"/>
                <a:ea typeface="Titillium" charset="0"/>
                <a:cs typeface="Titillium" charset="0"/>
              </a:defRPr>
            </a:lvl1pPr>
          </a:lstStyle>
          <a:p>
            <a:r>
              <a:rPr lang="en-US" altLang="zh-CN"/>
              <a:t>Drag &amp; Drop Image</a:t>
            </a:r>
          </a:p>
        </p:txBody>
      </p:sp>
      <p:sp>
        <p:nvSpPr>
          <p:cNvPr id="26" name="Picture Placeholder 2"/>
          <p:cNvSpPr>
            <a:spLocks noGrp="1"/>
          </p:cNvSpPr>
          <p:nvPr>
            <p:ph type="pic" sz="quarter" idx="30" hasCustomPrompt="1"/>
          </p:nvPr>
        </p:nvSpPr>
        <p:spPr>
          <a:xfrm>
            <a:off x="1778001" y="2293057"/>
            <a:ext cx="3065315" cy="3656892"/>
          </a:xfrm>
          <a:prstGeom prst="rect">
            <a:avLst/>
          </a:prstGeom>
          <a:pattFill prst="pct10">
            <a:fgClr>
              <a:schemeClr val="tx1"/>
            </a:fgClr>
            <a:bgClr>
              <a:schemeClr val="bg1"/>
            </a:bgClr>
          </a:pattFill>
        </p:spPr>
        <p:txBody>
          <a:bodyPr anchor="ctr"/>
          <a:lstStyle>
            <a:lvl1pPr marL="0" indent="0" algn="ctr">
              <a:buNone/>
              <a:defRPr sz="1000" b="1" i="0">
                <a:latin typeface="+mn-lt"/>
                <a:ea typeface="Titillium" charset="0"/>
                <a:cs typeface="Titillium" charset="0"/>
              </a:defRPr>
            </a:lvl1pPr>
          </a:lstStyle>
          <a:p>
            <a:r>
              <a:rPr lang="en-US" altLang="zh-CN"/>
              <a:t>Drag &amp; Drop Image</a:t>
            </a:r>
          </a:p>
        </p:txBody>
      </p:sp>
      <p:pic>
        <p:nvPicPr>
          <p:cNvPr id="14" name="图片 13"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15" name="矩形 9">
            <a:extLst>
              <a:ext uri="{FF2B5EF4-FFF2-40B4-BE49-F238E27FC236}">
                <a16:creationId xmlns:a16="http://schemas.microsoft.com/office/drawing/2014/main" id="{3C60D77D-CF43-6EC4-70AE-FF7758E1F36B}"/>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8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21" name="Picture Placeholder 2"/>
          <p:cNvSpPr>
            <a:spLocks noGrp="1"/>
          </p:cNvSpPr>
          <p:nvPr>
            <p:ph type="pic" sz="quarter" idx="14" hasCustomPrompt="1"/>
          </p:nvPr>
        </p:nvSpPr>
        <p:spPr>
          <a:xfrm>
            <a:off x="1784714" y="1415319"/>
            <a:ext cx="3231785" cy="4534631"/>
          </a:xfrm>
          <a:prstGeom prst="rect">
            <a:avLst/>
          </a:prstGeom>
          <a:pattFill prst="pct10">
            <a:fgClr>
              <a:schemeClr val="tx1"/>
            </a:fgClr>
            <a:bgClr>
              <a:schemeClr val="bg1"/>
            </a:bgClr>
          </a:pattFill>
        </p:spPr>
        <p:txBody>
          <a:bodyPr anchor="ctr"/>
          <a:lstStyle>
            <a:lvl1pPr marL="0" indent="0" algn="ctr">
              <a:buNone/>
              <a:defRPr sz="1000" b="1" i="0">
                <a:latin typeface="+mn-lt"/>
                <a:ea typeface="Titillium" charset="0"/>
                <a:cs typeface="Titillium" charset="0"/>
              </a:defRPr>
            </a:lvl1pPr>
          </a:lstStyle>
          <a:p>
            <a:r>
              <a:rPr lang="en-US" altLang="zh-CN"/>
              <a:t>Drag &amp; Drop Image</a:t>
            </a:r>
          </a:p>
        </p:txBody>
      </p:sp>
      <p:sp>
        <p:nvSpPr>
          <p:cNvPr id="23" name="Picture Placeholder 2"/>
          <p:cNvSpPr>
            <a:spLocks noGrp="1"/>
          </p:cNvSpPr>
          <p:nvPr>
            <p:ph type="pic" sz="quarter" idx="16" hasCustomPrompt="1"/>
          </p:nvPr>
        </p:nvSpPr>
        <p:spPr>
          <a:xfrm>
            <a:off x="8364675" y="1404939"/>
            <a:ext cx="3132000" cy="2196000"/>
          </a:xfrm>
          <a:prstGeom prst="rect">
            <a:avLst/>
          </a:prstGeom>
          <a:pattFill prst="pct10">
            <a:fgClr>
              <a:schemeClr val="tx1"/>
            </a:fgClr>
            <a:bgClr>
              <a:schemeClr val="bg1"/>
            </a:bgClr>
          </a:pattFill>
        </p:spPr>
        <p:txBody>
          <a:bodyPr anchor="ctr"/>
          <a:lstStyle>
            <a:lvl1pPr marL="0" indent="0" algn="ctr">
              <a:buNone/>
              <a:defRPr sz="1000" b="1" i="0">
                <a:latin typeface="+mn-lt"/>
                <a:ea typeface="Titillium" charset="0"/>
                <a:cs typeface="Titillium" charset="0"/>
              </a:defRPr>
            </a:lvl1pPr>
          </a:lstStyle>
          <a:p>
            <a:r>
              <a:rPr lang="en-US" altLang="zh-CN"/>
              <a:t>Drag &amp; Drop Image</a:t>
            </a:r>
          </a:p>
        </p:txBody>
      </p:sp>
      <p:sp>
        <p:nvSpPr>
          <p:cNvPr id="26" name="Picture Placeholder 2"/>
          <p:cNvSpPr>
            <a:spLocks noGrp="1"/>
          </p:cNvSpPr>
          <p:nvPr>
            <p:ph type="pic" sz="quarter" idx="17" hasCustomPrompt="1"/>
          </p:nvPr>
        </p:nvSpPr>
        <p:spPr>
          <a:xfrm>
            <a:off x="5124588" y="1404939"/>
            <a:ext cx="3132000" cy="2196000"/>
          </a:xfrm>
          <a:prstGeom prst="rect">
            <a:avLst/>
          </a:prstGeom>
          <a:pattFill prst="pct10">
            <a:fgClr>
              <a:schemeClr val="tx1"/>
            </a:fgClr>
            <a:bgClr>
              <a:schemeClr val="bg1"/>
            </a:bgClr>
          </a:pattFill>
        </p:spPr>
        <p:txBody>
          <a:bodyPr anchor="ctr"/>
          <a:lstStyle>
            <a:lvl1pPr marL="0" indent="0" algn="ctr">
              <a:buNone/>
              <a:defRPr sz="1000" b="1" i="0">
                <a:latin typeface="+mn-lt"/>
                <a:ea typeface="Titillium" charset="0"/>
                <a:cs typeface="Titillium" charset="0"/>
              </a:defRPr>
            </a:lvl1pPr>
          </a:lstStyle>
          <a:p>
            <a:r>
              <a:rPr lang="en-US" altLang="zh-CN"/>
              <a:t>Drag &amp; Drop Image</a:t>
            </a:r>
          </a:p>
        </p:txBody>
      </p:sp>
      <p:sp>
        <p:nvSpPr>
          <p:cNvPr id="27" name="Picture Placeholder 2"/>
          <p:cNvSpPr>
            <a:spLocks noGrp="1"/>
          </p:cNvSpPr>
          <p:nvPr>
            <p:ph type="pic" sz="quarter" idx="18" hasCustomPrompt="1"/>
          </p:nvPr>
        </p:nvSpPr>
        <p:spPr>
          <a:xfrm>
            <a:off x="8364675" y="3699461"/>
            <a:ext cx="3132000" cy="2250489"/>
          </a:xfrm>
          <a:prstGeom prst="rect">
            <a:avLst/>
          </a:prstGeom>
          <a:pattFill prst="pct10">
            <a:fgClr>
              <a:schemeClr val="tx1"/>
            </a:fgClr>
            <a:bgClr>
              <a:schemeClr val="bg1"/>
            </a:bgClr>
          </a:pattFill>
        </p:spPr>
        <p:txBody>
          <a:bodyPr anchor="ctr"/>
          <a:lstStyle>
            <a:lvl1pPr marL="0" indent="0" algn="ctr">
              <a:buNone/>
              <a:defRPr sz="1000" b="1" i="0">
                <a:latin typeface="+mn-lt"/>
                <a:ea typeface="Titillium" charset="0"/>
                <a:cs typeface="Titillium" charset="0"/>
              </a:defRPr>
            </a:lvl1pPr>
          </a:lstStyle>
          <a:p>
            <a:r>
              <a:rPr lang="en-US" altLang="zh-CN"/>
              <a:t>Drag &amp; Drop Image</a:t>
            </a:r>
          </a:p>
        </p:txBody>
      </p:sp>
      <p:sp>
        <p:nvSpPr>
          <p:cNvPr id="28" name="Picture Placeholder 2"/>
          <p:cNvSpPr>
            <a:spLocks noGrp="1"/>
          </p:cNvSpPr>
          <p:nvPr>
            <p:ph type="pic" sz="quarter" idx="19" hasCustomPrompt="1"/>
          </p:nvPr>
        </p:nvSpPr>
        <p:spPr>
          <a:xfrm>
            <a:off x="5124588" y="3699461"/>
            <a:ext cx="3132000" cy="2250489"/>
          </a:xfrm>
          <a:prstGeom prst="rect">
            <a:avLst/>
          </a:prstGeom>
          <a:pattFill prst="pct10">
            <a:fgClr>
              <a:schemeClr val="tx1"/>
            </a:fgClr>
            <a:bgClr>
              <a:schemeClr val="bg1"/>
            </a:bgClr>
          </a:pattFill>
        </p:spPr>
        <p:txBody>
          <a:bodyPr anchor="ctr"/>
          <a:lstStyle>
            <a:lvl1pPr marL="0" indent="0" algn="ctr">
              <a:buNone/>
              <a:defRPr sz="1000" b="1" i="0">
                <a:latin typeface="+mn-lt"/>
                <a:ea typeface="Titillium" charset="0"/>
                <a:cs typeface="Titillium" charset="0"/>
              </a:defRPr>
            </a:lvl1pPr>
          </a:lstStyle>
          <a:p>
            <a:r>
              <a:rPr lang="en-US" altLang="zh-CN"/>
              <a:t>Drag &amp; Drop Image</a:t>
            </a:r>
          </a:p>
        </p:txBody>
      </p:sp>
      <p:sp>
        <p:nvSpPr>
          <p:cNvPr id="29" name="矩形 28"/>
          <p:cNvSpPr/>
          <p:nvPr userDrawn="1"/>
        </p:nvSpPr>
        <p:spPr>
          <a:xfrm>
            <a:off x="695325" y="220026"/>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占位符 2"/>
          <p:cNvSpPr>
            <a:spLocks noGrp="1"/>
          </p:cNvSpPr>
          <p:nvPr>
            <p:ph type="body" sz="quarter" idx="20" hasCustomPrompt="1"/>
          </p:nvPr>
        </p:nvSpPr>
        <p:spPr>
          <a:xfrm>
            <a:off x="1774824" y="1"/>
            <a:ext cx="7561264" cy="908050"/>
          </a:xfrm>
          <a:prstGeom prst="rect">
            <a:avLst/>
          </a:prstGeom>
        </p:spPr>
        <p:txBody>
          <a:bodyPr lIns="0" tIns="0" rIns="0" bIns="0" anchor="ctr" anchorCtr="0"/>
          <a:lstStyle>
            <a:lvl1pPr marL="0" indent="0" algn="l">
              <a:buNone/>
              <a:defRPr sz="24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pic>
        <p:nvPicPr>
          <p:cNvPr id="13" name="图片 12"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14" name="矩形 9">
            <a:extLst>
              <a:ext uri="{FF2B5EF4-FFF2-40B4-BE49-F238E27FC236}">
                <a16:creationId xmlns:a16="http://schemas.microsoft.com/office/drawing/2014/main" id="{C10B6A5A-E5D7-21A9-214F-B7068FD723BB}"/>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6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sp>
        <p:nvSpPr>
          <p:cNvPr id="11" name="Picture Placeholder 4"/>
          <p:cNvSpPr>
            <a:spLocks noGrp="1"/>
          </p:cNvSpPr>
          <p:nvPr>
            <p:ph type="pic" sz="quarter" idx="11" hasCustomPrompt="1"/>
          </p:nvPr>
        </p:nvSpPr>
        <p:spPr>
          <a:xfrm>
            <a:off x="0" y="0"/>
            <a:ext cx="3935413" cy="6858000"/>
          </a:xfrm>
          <a:prstGeom prst="rect">
            <a:avLst/>
          </a:prstGeom>
          <a:pattFill prst="pct10">
            <a:fgClr>
              <a:schemeClr val="tx1"/>
            </a:fgClr>
            <a:bgClr>
              <a:schemeClr val="bg1"/>
            </a:bgClr>
          </a:pattFill>
        </p:spPr>
        <p:txBody>
          <a:bodyPr anchor="ctr">
            <a:normAutofit/>
          </a:bodyPr>
          <a:lstStyle>
            <a:lvl1pPr marL="0" indent="0" algn="ctr">
              <a:buNone/>
              <a:defRPr sz="1000" b="1" baseline="0"/>
            </a:lvl1pPr>
          </a:lstStyle>
          <a:p>
            <a:r>
              <a:rPr lang="en-US"/>
              <a:t>Drag &amp; Drop Image</a:t>
            </a:r>
          </a:p>
        </p:txBody>
      </p:sp>
      <p:sp>
        <p:nvSpPr>
          <p:cNvPr id="5" name="文本占位符 2"/>
          <p:cNvSpPr>
            <a:spLocks noGrp="1"/>
          </p:cNvSpPr>
          <p:nvPr>
            <p:ph type="body" sz="quarter" idx="13" hasCustomPrompt="1"/>
          </p:nvPr>
        </p:nvSpPr>
        <p:spPr>
          <a:xfrm>
            <a:off x="5016500" y="908050"/>
            <a:ext cx="6480175" cy="1439862"/>
          </a:xfrm>
          <a:prstGeom prst="rect">
            <a:avLst/>
          </a:prstGeom>
        </p:spPr>
        <p:txBody>
          <a:bodyPr lIns="0" tIns="0" rIns="0" bIns="0" anchor="ctr"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pic>
        <p:nvPicPr>
          <p:cNvPr id="8" name="图片 7"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7" name="矩形 9">
            <a:extLst>
              <a:ext uri="{FF2B5EF4-FFF2-40B4-BE49-F238E27FC236}">
                <a16:creationId xmlns:a16="http://schemas.microsoft.com/office/drawing/2014/main" id="{031471D4-FB59-2ED7-8249-04BF421972EB}"/>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4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3" name="Picture Placeholder 4"/>
          <p:cNvSpPr>
            <a:spLocks noGrp="1"/>
          </p:cNvSpPr>
          <p:nvPr>
            <p:ph type="pic" sz="quarter" idx="42" hasCustomPrompt="1"/>
          </p:nvPr>
        </p:nvSpPr>
        <p:spPr>
          <a:xfrm>
            <a:off x="6096000" y="0"/>
            <a:ext cx="6096000" cy="6858000"/>
          </a:xfrm>
          <a:prstGeom prst="rect">
            <a:avLst/>
          </a:prstGeom>
          <a:pattFill prst="pct10">
            <a:fgClr>
              <a:schemeClr val="tx1"/>
            </a:fgClr>
            <a:bgClr>
              <a:schemeClr val="bg1"/>
            </a:bgClr>
          </a:pattFill>
        </p:spPr>
        <p:txBody>
          <a:bodyPr wrap="square" anchor="ctr">
            <a:noAutofit/>
          </a:bodyPr>
          <a:lstStyle>
            <a:lvl1pPr marL="0" indent="0" algn="ctr">
              <a:buNone/>
              <a:defRPr sz="1000" b="1" baseline="0"/>
            </a:lvl1pPr>
          </a:lstStyle>
          <a:p>
            <a:r>
              <a:rPr lang="en-US"/>
              <a:t>Drag &amp; Drop Image</a:t>
            </a:r>
          </a:p>
        </p:txBody>
      </p:sp>
      <p:sp>
        <p:nvSpPr>
          <p:cNvPr id="7" name="文本占位符 2"/>
          <p:cNvSpPr>
            <a:spLocks noGrp="1"/>
          </p:cNvSpPr>
          <p:nvPr>
            <p:ph type="body" sz="quarter" idx="13" hasCustomPrompt="1"/>
          </p:nvPr>
        </p:nvSpPr>
        <p:spPr>
          <a:xfrm>
            <a:off x="1774824" y="107950"/>
            <a:ext cx="3241676" cy="1800225"/>
          </a:xfrm>
          <a:prstGeom prst="rect">
            <a:avLst/>
          </a:prstGeom>
        </p:spPr>
        <p:txBody>
          <a:bodyPr lIns="0" tIns="0" rIns="0" bIns="0" anchor="t"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sp>
        <p:nvSpPr>
          <p:cNvPr id="9" name="矩形 8"/>
          <p:cNvSpPr/>
          <p:nvPr userDrawn="1"/>
        </p:nvSpPr>
        <p:spPr>
          <a:xfrm>
            <a:off x="695325" y="165100"/>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9">
            <a:extLst>
              <a:ext uri="{FF2B5EF4-FFF2-40B4-BE49-F238E27FC236}">
                <a16:creationId xmlns:a16="http://schemas.microsoft.com/office/drawing/2014/main" id="{17D6077F-9823-124D-A64D-007EFB8B252C}"/>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2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1" name="文本占位符 2"/>
          <p:cNvSpPr>
            <a:spLocks noGrp="1"/>
          </p:cNvSpPr>
          <p:nvPr>
            <p:ph type="body" sz="quarter" idx="13" hasCustomPrompt="1"/>
          </p:nvPr>
        </p:nvSpPr>
        <p:spPr>
          <a:xfrm>
            <a:off x="1774825" y="369951"/>
            <a:ext cx="8642351" cy="1080000"/>
          </a:xfrm>
          <a:prstGeom prst="rect">
            <a:avLst/>
          </a:prstGeom>
        </p:spPr>
        <p:txBody>
          <a:bodyPr lIns="0" tIns="0" rIns="0" bIns="0" anchor="ctr" anchorCtr="1"/>
          <a:lstStyle>
            <a:lvl1pPr marL="0" indent="0" algn="ctr">
              <a:buNone/>
              <a:defRPr sz="28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sp>
        <p:nvSpPr>
          <p:cNvPr id="12" name="矩形 11"/>
          <p:cNvSpPr/>
          <p:nvPr userDrawn="1"/>
        </p:nvSpPr>
        <p:spPr>
          <a:xfrm>
            <a:off x="695325" y="675951"/>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descr="C:\Users\zhangxueying\Desktop\图片1.png图片1"/>
          <p:cNvPicPr>
            <a:picLocks noChangeAspect="1"/>
          </p:cNvPicPr>
          <p:nvPr userDrawn="1"/>
        </p:nvPicPr>
        <p:blipFill rotWithShape="1">
          <a:blip r:embed="rId2"/>
          <a:srcRect/>
          <a:stretch>
            <a:fillRect/>
          </a:stretch>
        </p:blipFill>
        <p:spPr>
          <a:xfrm>
            <a:off x="10484784" y="369974"/>
            <a:ext cx="1140164" cy="316800"/>
          </a:xfrm>
          <a:prstGeom prst="rect">
            <a:avLst/>
          </a:prstGeom>
        </p:spPr>
      </p:pic>
      <p:sp>
        <p:nvSpPr>
          <p:cNvPr id="13" name="矩形 9">
            <a:extLst>
              <a:ext uri="{FF2B5EF4-FFF2-40B4-BE49-F238E27FC236}">
                <a16:creationId xmlns:a16="http://schemas.microsoft.com/office/drawing/2014/main" id="{78608982-3FA6-0C11-1110-097B939E32EB}"/>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1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lvl1pPr>
              <a:defRPr>
                <a:solidFill>
                  <a:schemeClr val="bg1"/>
                </a:solidFill>
              </a:defRPr>
            </a:lvl1pPr>
          </a:lstStyle>
          <a:p>
            <a:fld id="{C12EF67B-7566-E64E-A5A4-F6327E453F64}" type="slidenum">
              <a:rPr kumimoji="1" lang="zh-CN" altLang="en-US" smtClean="0"/>
              <a:t>‹#›</a:t>
            </a:fld>
            <a:endParaRPr kumimoji="1" lang="zh-CN" altLang="en-US"/>
          </a:p>
        </p:txBody>
      </p:sp>
      <p:cxnSp>
        <p:nvCxnSpPr>
          <p:cNvPr id="13" name="直线连接符 12"/>
          <p:cNvCxnSpPr/>
          <p:nvPr userDrawn="1"/>
        </p:nvCxnSpPr>
        <p:spPr>
          <a:xfrm>
            <a:off x="693516"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矩形 9">
            <a:extLst>
              <a:ext uri="{FF2B5EF4-FFF2-40B4-BE49-F238E27FC236}">
                <a16:creationId xmlns:a16="http://schemas.microsoft.com/office/drawing/2014/main" id="{F2BAC59C-11CF-E8C5-261F-8B269ADC4C35}"/>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2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lvl1pPr>
              <a:defRPr>
                <a:solidFill>
                  <a:schemeClr val="bg1"/>
                </a:solidFill>
              </a:defRPr>
            </a:lvl1pPr>
          </a:lstStyle>
          <a:p>
            <a:fld id="{C12EF67B-7566-E64E-A5A4-F6327E453F64}" type="slidenum">
              <a:rPr kumimoji="1" lang="zh-CN" altLang="en-US" smtClean="0"/>
              <a:t>‹#›</a:t>
            </a:fld>
            <a:endParaRPr kumimoji="1" lang="zh-CN" altLang="en-US"/>
          </a:p>
        </p:txBody>
      </p:sp>
      <p:cxnSp>
        <p:nvCxnSpPr>
          <p:cNvPr id="13" name="直线连接符 12"/>
          <p:cNvCxnSpPr/>
          <p:nvPr userDrawn="1"/>
        </p:nvCxnSpPr>
        <p:spPr>
          <a:xfrm>
            <a:off x="693516"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矩形 9">
            <a:extLst>
              <a:ext uri="{FF2B5EF4-FFF2-40B4-BE49-F238E27FC236}">
                <a16:creationId xmlns:a16="http://schemas.microsoft.com/office/drawing/2014/main" id="{974EB4F7-050E-B7EB-793D-334199617D10}"/>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sp>
        <p:nvSpPr>
          <p:cNvPr id="11" name="Picture Placeholder 4"/>
          <p:cNvSpPr>
            <a:spLocks noGrp="1"/>
          </p:cNvSpPr>
          <p:nvPr>
            <p:ph type="pic" sz="quarter" idx="42" hasCustomPrompt="1"/>
          </p:nvPr>
        </p:nvSpPr>
        <p:spPr>
          <a:xfrm>
            <a:off x="1" y="0"/>
            <a:ext cx="12192000" cy="6858000"/>
          </a:xfrm>
          <a:prstGeom prst="rect">
            <a:avLst/>
          </a:prstGeom>
          <a:pattFill prst="pct10">
            <a:fgClr>
              <a:schemeClr val="tx1"/>
            </a:fgClr>
            <a:bgClr>
              <a:schemeClr val="bg1"/>
            </a:bgClr>
          </a:pattFill>
        </p:spPr>
        <p:txBody>
          <a:bodyPr wrap="square" anchor="ctr">
            <a:noAutofit/>
          </a:bodyPr>
          <a:lstStyle>
            <a:lvl1pPr algn="ctr">
              <a:defRPr sz="1000" b="1" baseline="0"/>
            </a:lvl1pPr>
          </a:lstStyle>
          <a:p>
            <a:r>
              <a:rPr lang="en-US"/>
              <a:t>Drag &amp; Drop Image</a:t>
            </a:r>
          </a:p>
        </p:txBody>
      </p:sp>
      <p:sp>
        <p:nvSpPr>
          <p:cNvPr id="6" name="幻灯片编号占位符 5"/>
          <p:cNvSpPr>
            <a:spLocks noGrp="1"/>
          </p:cNvSpPr>
          <p:nvPr>
            <p:ph type="sldNum" sz="quarter" idx="12"/>
          </p:nvPr>
        </p:nvSpPr>
        <p:spPr/>
        <p:txBody>
          <a:bodyPr/>
          <a:lstStyle>
            <a:lvl1pPr>
              <a:defRPr>
                <a:solidFill>
                  <a:schemeClr val="bg1"/>
                </a:solidFill>
              </a:defRPr>
            </a:lvl1pPr>
          </a:lstStyle>
          <a:p>
            <a:fld id="{C12EF67B-7566-E64E-A5A4-F6327E453F64}" type="slidenum">
              <a:rPr kumimoji="1" lang="zh-CN" altLang="en-US" smtClean="0"/>
              <a:t>‹#›</a:t>
            </a:fld>
            <a:endParaRPr kumimoji="1" lang="zh-CN" altLang="en-US"/>
          </a:p>
        </p:txBody>
      </p:sp>
      <p:sp>
        <p:nvSpPr>
          <p:cNvPr id="12" name="矩形 11"/>
          <p:cNvSpPr/>
          <p:nvPr userDrawn="1"/>
        </p:nvSpPr>
        <p:spPr>
          <a:xfrm rot="16200000">
            <a:off x="-2172335" y="3082288"/>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800" b="0" i="0">
                <a:solidFill>
                  <a:schemeClr val="bg1"/>
                </a:solidFill>
                <a:latin typeface="微软雅黑" panose="020B0503020204020204" charset="-122"/>
                <a:ea typeface="微软雅黑" panose="020B0503020204020204" charset="-122"/>
                <a:cs typeface="微软雅黑" panose="020B0503020204020204" charset="-122"/>
              </a:rPr>
              <a:t>© GOLDWIND SCIENCE &amp; TECHNOLOGY CO., LTD.</a:t>
            </a:r>
            <a:endParaRPr kumimoji="1" lang="zh-CN" altLang="en-US" sz="800" b="0" i="0">
              <a:solidFill>
                <a:schemeClr val="bg1"/>
              </a:solidFill>
              <a:latin typeface="微软雅黑" panose="020B0503020204020204" charset="-122"/>
              <a:ea typeface="微软雅黑" panose="020B0503020204020204" charset="-122"/>
              <a:cs typeface="微软雅黑" panose="020B0503020204020204" charset="-122"/>
            </a:endParaRPr>
          </a:p>
        </p:txBody>
      </p:sp>
      <p:cxnSp>
        <p:nvCxnSpPr>
          <p:cNvPr id="13" name="直线连接符 12"/>
          <p:cNvCxnSpPr/>
          <p:nvPr userDrawn="1"/>
        </p:nvCxnSpPr>
        <p:spPr>
          <a:xfrm>
            <a:off x="693516"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userDrawn="1"/>
        </p:nvSpPr>
        <p:spPr>
          <a:xfrm>
            <a:off x="696058" y="908050"/>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9">
            <a:extLst>
              <a:ext uri="{FF2B5EF4-FFF2-40B4-BE49-F238E27FC236}">
                <a16:creationId xmlns:a16="http://schemas.microsoft.com/office/drawing/2014/main" id="{0B47AD9D-5826-2735-E2B2-D28540D6B1A6}"/>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13" name="Picture Placeholder 9"/>
          <p:cNvSpPr>
            <a:spLocks noGrp="1"/>
          </p:cNvSpPr>
          <p:nvPr>
            <p:ph type="pic" sz="quarter" idx="11" hasCustomPrompt="1"/>
          </p:nvPr>
        </p:nvSpPr>
        <p:spPr>
          <a:xfrm>
            <a:off x="6348657" y="908050"/>
            <a:ext cx="2997200" cy="5041900"/>
          </a:xfrm>
          <a:custGeom>
            <a:avLst/>
            <a:gdLst>
              <a:gd name="connsiteX0" fmla="*/ 2238249 w 2997200"/>
              <a:gd name="connsiteY0" fmla="*/ 0 h 5067634"/>
              <a:gd name="connsiteX1" fmla="*/ 2997200 w 2997200"/>
              <a:gd name="connsiteY1" fmla="*/ 0 h 5067634"/>
              <a:gd name="connsiteX2" fmla="*/ 758951 w 2997200"/>
              <a:gd name="connsiteY2" fmla="*/ 5067634 h 5067634"/>
              <a:gd name="connsiteX3" fmla="*/ 0 w 2997200"/>
              <a:gd name="connsiteY3" fmla="*/ 5067634 h 5067634"/>
            </a:gdLst>
            <a:ahLst/>
            <a:cxnLst>
              <a:cxn ang="0">
                <a:pos x="connsiteX0" y="connsiteY0"/>
              </a:cxn>
              <a:cxn ang="0">
                <a:pos x="connsiteX1" y="connsiteY1"/>
              </a:cxn>
              <a:cxn ang="0">
                <a:pos x="connsiteX2" y="connsiteY2"/>
              </a:cxn>
              <a:cxn ang="0">
                <a:pos x="connsiteX3" y="connsiteY3"/>
              </a:cxn>
            </a:cxnLst>
            <a:rect l="l" t="t" r="r" b="b"/>
            <a:pathLst>
              <a:path w="2997200" h="5067634">
                <a:moveTo>
                  <a:pt x="2238249" y="0"/>
                </a:moveTo>
                <a:lnTo>
                  <a:pt x="2997200" y="0"/>
                </a:lnTo>
                <a:lnTo>
                  <a:pt x="758951" y="5067634"/>
                </a:lnTo>
                <a:lnTo>
                  <a:pt x="0" y="5067634"/>
                </a:lnTo>
                <a:close/>
              </a:path>
            </a:pathLst>
          </a:custGeom>
          <a:pattFill prst="pct10">
            <a:fgClr>
              <a:schemeClr val="tx1"/>
            </a:fgClr>
            <a:bgClr>
              <a:schemeClr val="bg1"/>
            </a:bgClr>
          </a:pattFill>
        </p:spPr>
        <p:txBody>
          <a:bodyPr wrap="square" anchor="ctr">
            <a:noAutofit/>
          </a:bodyPr>
          <a:lstStyle>
            <a:lvl1pPr marL="0" indent="0" algn="ctr">
              <a:buNone/>
              <a:defRPr sz="1000" b="1" baseline="0"/>
            </a:lvl1pPr>
          </a:lstStyle>
          <a:p>
            <a:r>
              <a:rPr lang="en-US"/>
              <a:t>Drag &amp; Drop Image</a:t>
            </a:r>
          </a:p>
        </p:txBody>
      </p:sp>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11" name="直线连接符 10"/>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695325" y="908050"/>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占位符 2"/>
          <p:cNvSpPr>
            <a:spLocks noGrp="1"/>
          </p:cNvSpPr>
          <p:nvPr>
            <p:ph type="body" sz="quarter" idx="15" hasCustomPrompt="1"/>
          </p:nvPr>
        </p:nvSpPr>
        <p:spPr>
          <a:xfrm>
            <a:off x="1774825" y="908051"/>
            <a:ext cx="6481763" cy="1441450"/>
          </a:xfrm>
          <a:prstGeom prst="rect">
            <a:avLst/>
          </a:prstGeom>
        </p:spPr>
        <p:txBody>
          <a:bodyPr lIns="0" tIns="0" rIns="0" bIns="0" anchor="t"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sp>
        <p:nvSpPr>
          <p:cNvPr id="15" name="文本占位符 4"/>
          <p:cNvSpPr>
            <a:spLocks noGrp="1"/>
          </p:cNvSpPr>
          <p:nvPr>
            <p:ph type="body" sz="quarter" idx="14" hasCustomPrompt="1"/>
          </p:nvPr>
        </p:nvSpPr>
        <p:spPr>
          <a:xfrm>
            <a:off x="1774825" y="3429000"/>
            <a:ext cx="8642350" cy="1800225"/>
          </a:xfrm>
          <a:prstGeom prst="rect">
            <a:avLst/>
          </a:prstGeom>
        </p:spPr>
        <p:txBody>
          <a:bodyPr lIns="0" tIns="0" rIns="0" bIns="0"/>
          <a:lstStyle>
            <a:lvl1pPr marL="0" indent="0" algn="l">
              <a:lnSpc>
                <a:spcPct val="130000"/>
              </a:lnSpc>
              <a:buFontTx/>
              <a:buNone/>
              <a:defRPr sz="2400" b="0" i="0">
                <a:latin typeface="微软雅黑" panose="020B0503020204020204" charset="-122"/>
                <a:ea typeface="微软雅黑" panose="020B0503020204020204" charset="-122"/>
                <a:cs typeface="微软雅黑" panose="020B0503020204020204" charset="-122"/>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kumimoji="1" lang="zh-CN" altLang="en-US"/>
              <a:t>描述</a:t>
            </a:r>
            <a:endParaRPr kumimoji="1" lang="en-US" altLang="zh-CN"/>
          </a:p>
        </p:txBody>
      </p:sp>
      <p:pic>
        <p:nvPicPr>
          <p:cNvPr id="16" name="图片 15"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17" name="矩形 9">
            <a:extLst>
              <a:ext uri="{FF2B5EF4-FFF2-40B4-BE49-F238E27FC236}">
                <a16:creationId xmlns:a16="http://schemas.microsoft.com/office/drawing/2014/main" id="{0EE25DAF-B042-59DC-61DB-04661E98E84A}"/>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32" name="Picture Placeholder 8"/>
          <p:cNvSpPr>
            <a:spLocks noGrp="1"/>
          </p:cNvSpPr>
          <p:nvPr>
            <p:ph type="pic" sz="quarter" idx="15" hasCustomPrompt="1"/>
          </p:nvPr>
        </p:nvSpPr>
        <p:spPr>
          <a:xfrm>
            <a:off x="9700086" y="1216040"/>
            <a:ext cx="2491914" cy="5641959"/>
          </a:xfrm>
          <a:custGeom>
            <a:avLst/>
            <a:gdLst>
              <a:gd name="connsiteX0" fmla="*/ 2491914 w 2491914"/>
              <a:gd name="connsiteY0" fmla="*/ 0 h 5641959"/>
              <a:gd name="connsiteX1" fmla="*/ 2491914 w 2491914"/>
              <a:gd name="connsiteY1" fmla="*/ 1932341 h 5641959"/>
              <a:gd name="connsiteX2" fmla="*/ 853467 w 2491914"/>
              <a:gd name="connsiteY2" fmla="*/ 5641959 h 5641959"/>
              <a:gd name="connsiteX3" fmla="*/ 0 w 2491914"/>
              <a:gd name="connsiteY3" fmla="*/ 5641959 h 5641959"/>
            </a:gdLst>
            <a:ahLst/>
            <a:cxnLst>
              <a:cxn ang="0">
                <a:pos x="connsiteX0" y="connsiteY0"/>
              </a:cxn>
              <a:cxn ang="0">
                <a:pos x="connsiteX1" y="connsiteY1"/>
              </a:cxn>
              <a:cxn ang="0">
                <a:pos x="connsiteX2" y="connsiteY2"/>
              </a:cxn>
              <a:cxn ang="0">
                <a:pos x="connsiteX3" y="connsiteY3"/>
              </a:cxn>
            </a:cxnLst>
            <a:rect l="l" t="t" r="r" b="b"/>
            <a:pathLst>
              <a:path w="2491914" h="5641959">
                <a:moveTo>
                  <a:pt x="2491914" y="0"/>
                </a:moveTo>
                <a:lnTo>
                  <a:pt x="2491914" y="1932341"/>
                </a:lnTo>
                <a:lnTo>
                  <a:pt x="853467" y="5641959"/>
                </a:lnTo>
                <a:lnTo>
                  <a:pt x="0" y="5641959"/>
                </a:lnTo>
                <a:close/>
              </a:path>
            </a:pathLst>
          </a:custGeom>
          <a:pattFill prst="pct10">
            <a:fgClr>
              <a:schemeClr val="tx1"/>
            </a:fgClr>
            <a:bgClr>
              <a:schemeClr val="bg1"/>
            </a:bgClr>
          </a:pattFill>
        </p:spPr>
        <p:txBody>
          <a:bodyPr wrap="square" anchor="ctr">
            <a:noAutofit/>
          </a:bodyPr>
          <a:lstStyle>
            <a:lvl1pPr marL="0" indent="0" algn="ctr">
              <a:buNone/>
              <a:defRPr sz="1000" b="1" baseline="0"/>
            </a:lvl1pPr>
          </a:lstStyle>
          <a:p>
            <a:r>
              <a:rPr lang="en-US"/>
              <a:t>Drag &amp; Drop Image</a:t>
            </a:r>
          </a:p>
        </p:txBody>
      </p:sp>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sp>
        <p:nvSpPr>
          <p:cNvPr id="10" name="矩形 9"/>
          <p:cNvSpPr/>
          <p:nvPr userDrawn="1"/>
        </p:nvSpPr>
        <p:spPr>
          <a:xfrm rot="16200000">
            <a:off x="-2173240" y="3083192"/>
            <a:ext cx="5040000" cy="693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800" b="0" i="0">
                <a:solidFill>
                  <a:schemeClr val="tx1"/>
                </a:solidFill>
                <a:latin typeface="微软雅黑" panose="020B0503020204020204" charset="-122"/>
                <a:ea typeface="微软雅黑" panose="020B0503020204020204" charset="-122"/>
                <a:cs typeface="微软雅黑" panose="020B0503020204020204" charset="-122"/>
              </a:rPr>
              <a:t>© GOLDWIND SCIENCE &amp; TECHNOLOGY CO., LTD.</a:t>
            </a:r>
            <a:endParaRPr kumimoji="1" lang="zh-CN" altLang="en-US" sz="800" b="0" i="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文本占位符 2"/>
          <p:cNvSpPr>
            <a:spLocks noGrp="1"/>
          </p:cNvSpPr>
          <p:nvPr>
            <p:ph type="body" sz="quarter" idx="13" hasCustomPrompt="1"/>
          </p:nvPr>
        </p:nvSpPr>
        <p:spPr>
          <a:xfrm>
            <a:off x="1774825" y="908050"/>
            <a:ext cx="8642350" cy="1439862"/>
          </a:xfrm>
          <a:prstGeom prst="rect">
            <a:avLst/>
          </a:prstGeom>
        </p:spPr>
        <p:txBody>
          <a:bodyPr lIns="0" tIns="0" rIns="0" bIns="0" anchor="ctr"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sp>
        <p:nvSpPr>
          <p:cNvPr id="5" name="文本占位符 4"/>
          <p:cNvSpPr>
            <a:spLocks noGrp="1"/>
          </p:cNvSpPr>
          <p:nvPr>
            <p:ph type="body" sz="quarter" idx="14" hasCustomPrompt="1"/>
          </p:nvPr>
        </p:nvSpPr>
        <p:spPr>
          <a:xfrm>
            <a:off x="1774825" y="2708275"/>
            <a:ext cx="8642350" cy="1800225"/>
          </a:xfrm>
          <a:prstGeom prst="rect">
            <a:avLst/>
          </a:prstGeom>
        </p:spPr>
        <p:txBody>
          <a:bodyPr lIns="0" tIns="0" rIns="0" bIns="0"/>
          <a:lstStyle>
            <a:lvl1pPr marL="0" indent="0" algn="l">
              <a:lnSpc>
                <a:spcPct val="130000"/>
              </a:lnSpc>
              <a:buFontTx/>
              <a:buNone/>
              <a:defRPr sz="2400" b="0" i="0">
                <a:latin typeface="微软雅黑 Light" panose="020B0502040204020203" charset="-122"/>
                <a:ea typeface="微软雅黑 Light" panose="020B0502040204020203" charset="-122"/>
                <a:cs typeface="微软雅黑 Light" panose="020B0502040204020203" charset="-122"/>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kumimoji="1" lang="zh-CN" altLang="en-US"/>
              <a:t>描述</a:t>
            </a:r>
            <a:endParaRPr kumimoji="1" lang="en-US" altLang="zh-CN"/>
          </a:p>
        </p:txBody>
      </p:sp>
      <p:cxnSp>
        <p:nvCxnSpPr>
          <p:cNvPr id="11" name="直线连接符 10"/>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693516" y="1393981"/>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4" name="图片 13"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sp>
        <p:nvSpPr>
          <p:cNvPr id="11" name="文本占位符 4"/>
          <p:cNvSpPr>
            <a:spLocks noGrp="1"/>
          </p:cNvSpPr>
          <p:nvPr>
            <p:ph type="body" sz="quarter" idx="14" hasCustomPrompt="1"/>
          </p:nvPr>
        </p:nvSpPr>
        <p:spPr>
          <a:xfrm>
            <a:off x="1774825" y="912333"/>
            <a:ext cx="8642350" cy="1441450"/>
          </a:xfrm>
          <a:prstGeom prst="rect">
            <a:avLst/>
          </a:prstGeom>
        </p:spPr>
        <p:txBody>
          <a:bodyPr lIns="0" tIns="0" rIns="0" bIns="0" anchor="b" anchorCtr="0"/>
          <a:lstStyle>
            <a:lvl1pPr marL="0" indent="0" algn="l">
              <a:lnSpc>
                <a:spcPct val="150000"/>
              </a:lnSpc>
              <a:buFontTx/>
              <a:buNone/>
              <a:defRPr sz="2400" b="0" i="0">
                <a:latin typeface="微软雅黑" panose="020B0503020204020204" charset="-122"/>
                <a:ea typeface="微软雅黑" panose="020B0503020204020204" charset="-122"/>
                <a:cs typeface="微软雅黑" panose="020B0503020204020204" charset="-122"/>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kumimoji="1" lang="zh-CN" altLang="en-US"/>
              <a:t>说明文字</a:t>
            </a:r>
            <a:endParaRPr kumimoji="1" lang="en-US" altLang="zh-CN"/>
          </a:p>
        </p:txBody>
      </p:sp>
      <p:cxnSp>
        <p:nvCxnSpPr>
          <p:cNvPr id="12" name="直线连接符 11"/>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3" name="矩形 12"/>
          <p:cNvSpPr/>
          <p:nvPr userDrawn="1"/>
        </p:nvSpPr>
        <p:spPr>
          <a:xfrm>
            <a:off x="693516" y="1393981"/>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Picture Placeholder 8"/>
          <p:cNvSpPr>
            <a:spLocks noGrp="1"/>
          </p:cNvSpPr>
          <p:nvPr>
            <p:ph type="pic" sz="quarter" idx="15" hasCustomPrompt="1"/>
          </p:nvPr>
        </p:nvSpPr>
        <p:spPr>
          <a:xfrm>
            <a:off x="9700086" y="1216040"/>
            <a:ext cx="2491914" cy="5641959"/>
          </a:xfrm>
          <a:custGeom>
            <a:avLst/>
            <a:gdLst>
              <a:gd name="connsiteX0" fmla="*/ 2491914 w 2491914"/>
              <a:gd name="connsiteY0" fmla="*/ 0 h 5641959"/>
              <a:gd name="connsiteX1" fmla="*/ 2491914 w 2491914"/>
              <a:gd name="connsiteY1" fmla="*/ 1932341 h 5641959"/>
              <a:gd name="connsiteX2" fmla="*/ 853467 w 2491914"/>
              <a:gd name="connsiteY2" fmla="*/ 5641959 h 5641959"/>
              <a:gd name="connsiteX3" fmla="*/ 0 w 2491914"/>
              <a:gd name="connsiteY3" fmla="*/ 5641959 h 5641959"/>
            </a:gdLst>
            <a:ahLst/>
            <a:cxnLst>
              <a:cxn ang="0">
                <a:pos x="connsiteX0" y="connsiteY0"/>
              </a:cxn>
              <a:cxn ang="0">
                <a:pos x="connsiteX1" y="connsiteY1"/>
              </a:cxn>
              <a:cxn ang="0">
                <a:pos x="connsiteX2" y="connsiteY2"/>
              </a:cxn>
              <a:cxn ang="0">
                <a:pos x="connsiteX3" y="connsiteY3"/>
              </a:cxn>
            </a:cxnLst>
            <a:rect l="l" t="t" r="r" b="b"/>
            <a:pathLst>
              <a:path w="2491914" h="5641959">
                <a:moveTo>
                  <a:pt x="2491914" y="0"/>
                </a:moveTo>
                <a:lnTo>
                  <a:pt x="2491914" y="1932341"/>
                </a:lnTo>
                <a:lnTo>
                  <a:pt x="853467" y="5641959"/>
                </a:lnTo>
                <a:lnTo>
                  <a:pt x="0" y="5641959"/>
                </a:lnTo>
                <a:close/>
              </a:path>
            </a:pathLst>
          </a:custGeom>
          <a:pattFill prst="pct10">
            <a:fgClr>
              <a:schemeClr val="tx1"/>
            </a:fgClr>
            <a:bgClr>
              <a:schemeClr val="bg1"/>
            </a:bgClr>
          </a:pattFill>
        </p:spPr>
        <p:txBody>
          <a:bodyPr wrap="square" anchor="ctr">
            <a:noAutofit/>
          </a:bodyPr>
          <a:lstStyle>
            <a:lvl1pPr marL="0" indent="0" algn="ctr">
              <a:buNone/>
              <a:defRPr sz="1000" b="1" baseline="0"/>
            </a:lvl1pPr>
          </a:lstStyle>
          <a:p>
            <a:r>
              <a:rPr lang="en-US"/>
              <a:t>Drag &amp; Drop Image</a:t>
            </a:r>
          </a:p>
        </p:txBody>
      </p:sp>
      <p:pic>
        <p:nvPicPr>
          <p:cNvPr id="9" name="图片 8"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14" name="矩形 9">
            <a:extLst>
              <a:ext uri="{FF2B5EF4-FFF2-40B4-BE49-F238E27FC236}">
                <a16:creationId xmlns:a16="http://schemas.microsoft.com/office/drawing/2014/main" id="{EEEBFFB9-43CC-AA5D-6B4E-E87E9C0BCF7D}"/>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9" name="矩形 8"/>
          <p:cNvSpPr/>
          <p:nvPr userDrawn="1"/>
        </p:nvSpPr>
        <p:spPr>
          <a:xfrm>
            <a:off x="698433" y="908050"/>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Picture Placeholder 9"/>
          <p:cNvSpPr>
            <a:spLocks noGrp="1"/>
          </p:cNvSpPr>
          <p:nvPr>
            <p:ph type="pic" sz="quarter" idx="11" hasCustomPrompt="1"/>
          </p:nvPr>
        </p:nvSpPr>
        <p:spPr>
          <a:xfrm>
            <a:off x="4178300" y="0"/>
            <a:ext cx="2997200" cy="5067634"/>
          </a:xfrm>
          <a:custGeom>
            <a:avLst/>
            <a:gdLst>
              <a:gd name="connsiteX0" fmla="*/ 2238249 w 2997200"/>
              <a:gd name="connsiteY0" fmla="*/ 0 h 5067634"/>
              <a:gd name="connsiteX1" fmla="*/ 2997200 w 2997200"/>
              <a:gd name="connsiteY1" fmla="*/ 0 h 5067634"/>
              <a:gd name="connsiteX2" fmla="*/ 758951 w 2997200"/>
              <a:gd name="connsiteY2" fmla="*/ 5067634 h 5067634"/>
              <a:gd name="connsiteX3" fmla="*/ 0 w 2997200"/>
              <a:gd name="connsiteY3" fmla="*/ 5067634 h 5067634"/>
            </a:gdLst>
            <a:ahLst/>
            <a:cxnLst>
              <a:cxn ang="0">
                <a:pos x="connsiteX0" y="connsiteY0"/>
              </a:cxn>
              <a:cxn ang="0">
                <a:pos x="connsiteX1" y="connsiteY1"/>
              </a:cxn>
              <a:cxn ang="0">
                <a:pos x="connsiteX2" y="connsiteY2"/>
              </a:cxn>
              <a:cxn ang="0">
                <a:pos x="connsiteX3" y="connsiteY3"/>
              </a:cxn>
            </a:cxnLst>
            <a:rect l="l" t="t" r="r" b="b"/>
            <a:pathLst>
              <a:path w="2997200" h="5067634">
                <a:moveTo>
                  <a:pt x="2238249" y="0"/>
                </a:moveTo>
                <a:lnTo>
                  <a:pt x="2997200" y="0"/>
                </a:lnTo>
                <a:lnTo>
                  <a:pt x="758951" y="5067634"/>
                </a:lnTo>
                <a:lnTo>
                  <a:pt x="0" y="5067634"/>
                </a:lnTo>
                <a:close/>
              </a:path>
            </a:pathLst>
          </a:custGeom>
          <a:pattFill prst="pct10">
            <a:fgClr>
              <a:schemeClr val="tx1"/>
            </a:fgClr>
            <a:bgClr>
              <a:schemeClr val="bg1"/>
            </a:bgClr>
          </a:pattFill>
        </p:spPr>
        <p:txBody>
          <a:bodyPr wrap="square" anchor="ctr">
            <a:noAutofit/>
          </a:bodyPr>
          <a:lstStyle>
            <a:lvl1pPr marL="0" indent="0" algn="ctr">
              <a:buNone/>
              <a:defRPr sz="1000" b="1" baseline="0"/>
            </a:lvl1pPr>
          </a:lstStyle>
          <a:p>
            <a:r>
              <a:rPr lang="en-US"/>
              <a:t>Drag &amp; Drop Image</a:t>
            </a:r>
          </a:p>
        </p:txBody>
      </p:sp>
      <p:sp>
        <p:nvSpPr>
          <p:cNvPr id="12" name="Picture Placeholder 9"/>
          <p:cNvSpPr>
            <a:spLocks noGrp="1"/>
          </p:cNvSpPr>
          <p:nvPr>
            <p:ph type="pic" sz="quarter" idx="13" hasCustomPrompt="1"/>
          </p:nvPr>
        </p:nvSpPr>
        <p:spPr>
          <a:xfrm>
            <a:off x="3171371" y="571500"/>
            <a:ext cx="2997200" cy="5067634"/>
          </a:xfrm>
          <a:custGeom>
            <a:avLst/>
            <a:gdLst>
              <a:gd name="connsiteX0" fmla="*/ 2238249 w 2997200"/>
              <a:gd name="connsiteY0" fmla="*/ 0 h 5067634"/>
              <a:gd name="connsiteX1" fmla="*/ 2997200 w 2997200"/>
              <a:gd name="connsiteY1" fmla="*/ 0 h 5067634"/>
              <a:gd name="connsiteX2" fmla="*/ 758951 w 2997200"/>
              <a:gd name="connsiteY2" fmla="*/ 5067634 h 5067634"/>
              <a:gd name="connsiteX3" fmla="*/ 0 w 2997200"/>
              <a:gd name="connsiteY3" fmla="*/ 5067634 h 5067634"/>
            </a:gdLst>
            <a:ahLst/>
            <a:cxnLst>
              <a:cxn ang="0">
                <a:pos x="connsiteX0" y="connsiteY0"/>
              </a:cxn>
              <a:cxn ang="0">
                <a:pos x="connsiteX1" y="connsiteY1"/>
              </a:cxn>
              <a:cxn ang="0">
                <a:pos x="connsiteX2" y="connsiteY2"/>
              </a:cxn>
              <a:cxn ang="0">
                <a:pos x="connsiteX3" y="connsiteY3"/>
              </a:cxn>
            </a:cxnLst>
            <a:rect l="l" t="t" r="r" b="b"/>
            <a:pathLst>
              <a:path w="2997200" h="5067634">
                <a:moveTo>
                  <a:pt x="2238249" y="0"/>
                </a:moveTo>
                <a:lnTo>
                  <a:pt x="2997200" y="0"/>
                </a:lnTo>
                <a:lnTo>
                  <a:pt x="758951" y="5067634"/>
                </a:lnTo>
                <a:lnTo>
                  <a:pt x="0" y="5067634"/>
                </a:lnTo>
                <a:close/>
              </a:path>
            </a:pathLst>
          </a:custGeom>
          <a:pattFill prst="pct10">
            <a:fgClr>
              <a:schemeClr val="tx1"/>
            </a:fgClr>
            <a:bgClr>
              <a:schemeClr val="bg1"/>
            </a:bgClr>
          </a:pattFill>
        </p:spPr>
        <p:txBody>
          <a:bodyPr wrap="square" anchor="ctr">
            <a:noAutofit/>
          </a:bodyPr>
          <a:lstStyle>
            <a:lvl1pPr marL="0" indent="0" algn="ctr">
              <a:buNone/>
              <a:defRPr sz="1000" b="1" baseline="0"/>
            </a:lvl1pPr>
          </a:lstStyle>
          <a:p>
            <a:r>
              <a:rPr lang="en-US"/>
              <a:t>Drag &amp; Drop Image</a:t>
            </a:r>
          </a:p>
        </p:txBody>
      </p:sp>
      <p:sp>
        <p:nvSpPr>
          <p:cNvPr id="13" name="Picture Placeholder 9"/>
          <p:cNvSpPr>
            <a:spLocks noGrp="1"/>
          </p:cNvSpPr>
          <p:nvPr>
            <p:ph type="pic" sz="quarter" idx="14" hasCustomPrompt="1"/>
          </p:nvPr>
        </p:nvSpPr>
        <p:spPr>
          <a:xfrm>
            <a:off x="4131128" y="1790366"/>
            <a:ext cx="2997200" cy="5067634"/>
          </a:xfrm>
          <a:custGeom>
            <a:avLst/>
            <a:gdLst>
              <a:gd name="connsiteX0" fmla="*/ 2238249 w 2997200"/>
              <a:gd name="connsiteY0" fmla="*/ 0 h 5067634"/>
              <a:gd name="connsiteX1" fmla="*/ 2997200 w 2997200"/>
              <a:gd name="connsiteY1" fmla="*/ 0 h 5067634"/>
              <a:gd name="connsiteX2" fmla="*/ 758951 w 2997200"/>
              <a:gd name="connsiteY2" fmla="*/ 5067634 h 5067634"/>
              <a:gd name="connsiteX3" fmla="*/ 0 w 2997200"/>
              <a:gd name="connsiteY3" fmla="*/ 5067634 h 5067634"/>
            </a:gdLst>
            <a:ahLst/>
            <a:cxnLst>
              <a:cxn ang="0">
                <a:pos x="connsiteX0" y="connsiteY0"/>
              </a:cxn>
              <a:cxn ang="0">
                <a:pos x="connsiteX1" y="connsiteY1"/>
              </a:cxn>
              <a:cxn ang="0">
                <a:pos x="connsiteX2" y="connsiteY2"/>
              </a:cxn>
              <a:cxn ang="0">
                <a:pos x="connsiteX3" y="connsiteY3"/>
              </a:cxn>
            </a:cxnLst>
            <a:rect l="l" t="t" r="r" b="b"/>
            <a:pathLst>
              <a:path w="2997200" h="5067634">
                <a:moveTo>
                  <a:pt x="2238249" y="0"/>
                </a:moveTo>
                <a:lnTo>
                  <a:pt x="2997200" y="0"/>
                </a:lnTo>
                <a:lnTo>
                  <a:pt x="758951" y="5067634"/>
                </a:lnTo>
                <a:lnTo>
                  <a:pt x="0" y="5067634"/>
                </a:lnTo>
                <a:close/>
              </a:path>
            </a:pathLst>
          </a:custGeom>
          <a:pattFill prst="pct10">
            <a:fgClr>
              <a:schemeClr val="tx1"/>
            </a:fgClr>
            <a:bgClr>
              <a:schemeClr val="bg1"/>
            </a:bgClr>
          </a:pattFill>
        </p:spPr>
        <p:txBody>
          <a:bodyPr wrap="square" anchor="ctr">
            <a:noAutofit/>
          </a:bodyPr>
          <a:lstStyle>
            <a:lvl1pPr marL="0" indent="0" algn="ctr">
              <a:buNone/>
              <a:defRPr sz="1000" b="1" baseline="0"/>
            </a:lvl1pPr>
          </a:lstStyle>
          <a:p>
            <a:r>
              <a:rPr lang="en-US"/>
              <a:t>Drag &amp; Drop Image</a:t>
            </a:r>
          </a:p>
        </p:txBody>
      </p:sp>
      <p:sp>
        <p:nvSpPr>
          <p:cNvPr id="14" name="文本占位符 2"/>
          <p:cNvSpPr>
            <a:spLocks noGrp="1"/>
          </p:cNvSpPr>
          <p:nvPr>
            <p:ph type="body" sz="quarter" idx="15" hasCustomPrompt="1"/>
          </p:nvPr>
        </p:nvSpPr>
        <p:spPr>
          <a:xfrm>
            <a:off x="1774825" y="908050"/>
            <a:ext cx="3241675" cy="1800225"/>
          </a:xfrm>
          <a:prstGeom prst="rect">
            <a:avLst/>
          </a:prstGeom>
        </p:spPr>
        <p:txBody>
          <a:bodyPr lIns="0" tIns="0" rIns="0" bIns="0" anchor="t"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pic>
        <p:nvPicPr>
          <p:cNvPr id="15" name="图片 14"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16" name="矩形 9">
            <a:extLst>
              <a:ext uri="{FF2B5EF4-FFF2-40B4-BE49-F238E27FC236}">
                <a16:creationId xmlns:a16="http://schemas.microsoft.com/office/drawing/2014/main" id="{C381D83F-43B8-0245-1511-17C719F58348}"/>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sp>
        <p:nvSpPr>
          <p:cNvPr id="5" name="Picture Placeholder 9"/>
          <p:cNvSpPr>
            <a:spLocks noGrp="1"/>
          </p:cNvSpPr>
          <p:nvPr>
            <p:ph type="pic" sz="quarter" idx="15" hasCustomPrompt="1"/>
          </p:nvPr>
        </p:nvSpPr>
        <p:spPr>
          <a:xfrm>
            <a:off x="4377887" y="0"/>
            <a:ext cx="4078937" cy="3432506"/>
          </a:xfrm>
          <a:custGeom>
            <a:avLst/>
            <a:gdLst>
              <a:gd name="connsiteX0" fmla="*/ 969346 w 2605737"/>
              <a:gd name="connsiteY0" fmla="*/ 0 h 2192779"/>
              <a:gd name="connsiteX1" fmla="*/ 1281020 w 2605737"/>
              <a:gd name="connsiteY1" fmla="*/ 0 h 2192779"/>
              <a:gd name="connsiteX2" fmla="*/ 1298034 w 2605737"/>
              <a:gd name="connsiteY2" fmla="*/ 0 h 2192779"/>
              <a:gd name="connsiteX3" fmla="*/ 1341261 w 2605737"/>
              <a:gd name="connsiteY3" fmla="*/ 0 h 2192779"/>
              <a:gd name="connsiteX4" fmla="*/ 1593460 w 2605737"/>
              <a:gd name="connsiteY4" fmla="*/ 0 h 2192779"/>
              <a:gd name="connsiteX5" fmla="*/ 1609708 w 2605737"/>
              <a:gd name="connsiteY5" fmla="*/ 0 h 2192779"/>
              <a:gd name="connsiteX6" fmla="*/ 1652935 w 2605737"/>
              <a:gd name="connsiteY6" fmla="*/ 0 h 2192779"/>
              <a:gd name="connsiteX7" fmla="*/ 1669949 w 2605737"/>
              <a:gd name="connsiteY7" fmla="*/ 0 h 2192779"/>
              <a:gd name="connsiteX8" fmla="*/ 1905134 w 2605737"/>
              <a:gd name="connsiteY8" fmla="*/ 0 h 2192779"/>
              <a:gd name="connsiteX9" fmla="*/ 1922148 w 2605737"/>
              <a:gd name="connsiteY9" fmla="*/ 0 h 2192779"/>
              <a:gd name="connsiteX10" fmla="*/ 1965375 w 2605737"/>
              <a:gd name="connsiteY10" fmla="*/ 0 h 2192779"/>
              <a:gd name="connsiteX11" fmla="*/ 1981623 w 2605737"/>
              <a:gd name="connsiteY11" fmla="*/ 0 h 2192779"/>
              <a:gd name="connsiteX12" fmla="*/ 2233822 w 2605737"/>
              <a:gd name="connsiteY12" fmla="*/ 0 h 2192779"/>
              <a:gd name="connsiteX13" fmla="*/ 2277049 w 2605737"/>
              <a:gd name="connsiteY13" fmla="*/ 0 h 2192779"/>
              <a:gd name="connsiteX14" fmla="*/ 2294063 w 2605737"/>
              <a:gd name="connsiteY14" fmla="*/ 0 h 2192779"/>
              <a:gd name="connsiteX15" fmla="*/ 2605737 w 2605737"/>
              <a:gd name="connsiteY15" fmla="*/ 0 h 2192779"/>
              <a:gd name="connsiteX16" fmla="*/ 1636392 w 2605737"/>
              <a:gd name="connsiteY16" fmla="*/ 2192779 h 2192779"/>
              <a:gd name="connsiteX17" fmla="*/ 1324717 w 2605737"/>
              <a:gd name="connsiteY17" fmla="*/ 2192779 h 2192779"/>
              <a:gd name="connsiteX18" fmla="*/ 1307704 w 2605737"/>
              <a:gd name="connsiteY18" fmla="*/ 2192779 h 2192779"/>
              <a:gd name="connsiteX19" fmla="*/ 1264477 w 2605737"/>
              <a:gd name="connsiteY19" fmla="*/ 2192779 h 2192779"/>
              <a:gd name="connsiteX20" fmla="*/ 1012278 w 2605737"/>
              <a:gd name="connsiteY20" fmla="*/ 2192779 h 2192779"/>
              <a:gd name="connsiteX21" fmla="*/ 996029 w 2605737"/>
              <a:gd name="connsiteY21" fmla="*/ 2192779 h 2192779"/>
              <a:gd name="connsiteX22" fmla="*/ 952802 w 2605737"/>
              <a:gd name="connsiteY22" fmla="*/ 2192779 h 2192779"/>
              <a:gd name="connsiteX23" fmla="*/ 935789 w 2605737"/>
              <a:gd name="connsiteY23" fmla="*/ 2192779 h 2192779"/>
              <a:gd name="connsiteX24" fmla="*/ 700603 w 2605737"/>
              <a:gd name="connsiteY24" fmla="*/ 2192779 h 2192779"/>
              <a:gd name="connsiteX25" fmla="*/ 683590 w 2605737"/>
              <a:gd name="connsiteY25" fmla="*/ 2192779 h 2192779"/>
              <a:gd name="connsiteX26" fmla="*/ 640363 w 2605737"/>
              <a:gd name="connsiteY26" fmla="*/ 2192779 h 2192779"/>
              <a:gd name="connsiteX27" fmla="*/ 624114 w 2605737"/>
              <a:gd name="connsiteY27" fmla="*/ 2192779 h 2192779"/>
              <a:gd name="connsiteX28" fmla="*/ 371915 w 2605737"/>
              <a:gd name="connsiteY28" fmla="*/ 2192779 h 2192779"/>
              <a:gd name="connsiteX29" fmla="*/ 328688 w 2605737"/>
              <a:gd name="connsiteY29" fmla="*/ 2192779 h 2192779"/>
              <a:gd name="connsiteX30" fmla="*/ 311674 w 2605737"/>
              <a:gd name="connsiteY30" fmla="*/ 2192779 h 2192779"/>
              <a:gd name="connsiteX31" fmla="*/ 0 w 2605737"/>
              <a:gd name="connsiteY31" fmla="*/ 2192779 h 21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05737" h="2192779">
                <a:moveTo>
                  <a:pt x="969346" y="0"/>
                </a:moveTo>
                <a:lnTo>
                  <a:pt x="1281020" y="0"/>
                </a:lnTo>
                <a:lnTo>
                  <a:pt x="1298034" y="0"/>
                </a:lnTo>
                <a:lnTo>
                  <a:pt x="1341261" y="0"/>
                </a:lnTo>
                <a:lnTo>
                  <a:pt x="1593460" y="0"/>
                </a:lnTo>
                <a:lnTo>
                  <a:pt x="1609708" y="0"/>
                </a:lnTo>
                <a:lnTo>
                  <a:pt x="1652935" y="0"/>
                </a:lnTo>
                <a:lnTo>
                  <a:pt x="1669949" y="0"/>
                </a:lnTo>
                <a:lnTo>
                  <a:pt x="1905134" y="0"/>
                </a:lnTo>
                <a:lnTo>
                  <a:pt x="1922148" y="0"/>
                </a:lnTo>
                <a:lnTo>
                  <a:pt x="1965375" y="0"/>
                </a:lnTo>
                <a:lnTo>
                  <a:pt x="1981623" y="0"/>
                </a:lnTo>
                <a:lnTo>
                  <a:pt x="2233822" y="0"/>
                </a:lnTo>
                <a:lnTo>
                  <a:pt x="2277049" y="0"/>
                </a:lnTo>
                <a:lnTo>
                  <a:pt x="2294063" y="0"/>
                </a:lnTo>
                <a:lnTo>
                  <a:pt x="2605737" y="0"/>
                </a:lnTo>
                <a:lnTo>
                  <a:pt x="1636392" y="2192779"/>
                </a:lnTo>
                <a:lnTo>
                  <a:pt x="1324717" y="2192779"/>
                </a:lnTo>
                <a:lnTo>
                  <a:pt x="1307704" y="2192779"/>
                </a:lnTo>
                <a:lnTo>
                  <a:pt x="1264477" y="2192779"/>
                </a:lnTo>
                <a:lnTo>
                  <a:pt x="1012278" y="2192779"/>
                </a:lnTo>
                <a:lnTo>
                  <a:pt x="996029" y="2192779"/>
                </a:lnTo>
                <a:lnTo>
                  <a:pt x="952802" y="2192779"/>
                </a:lnTo>
                <a:lnTo>
                  <a:pt x="935789" y="2192779"/>
                </a:lnTo>
                <a:lnTo>
                  <a:pt x="700603" y="2192779"/>
                </a:lnTo>
                <a:lnTo>
                  <a:pt x="683590" y="2192779"/>
                </a:lnTo>
                <a:lnTo>
                  <a:pt x="640363" y="2192779"/>
                </a:lnTo>
                <a:lnTo>
                  <a:pt x="624114" y="2192779"/>
                </a:lnTo>
                <a:lnTo>
                  <a:pt x="371915" y="2192779"/>
                </a:lnTo>
                <a:lnTo>
                  <a:pt x="328688" y="2192779"/>
                </a:lnTo>
                <a:lnTo>
                  <a:pt x="311674" y="2192779"/>
                </a:lnTo>
                <a:lnTo>
                  <a:pt x="0" y="2192779"/>
                </a:lnTo>
                <a:close/>
              </a:path>
            </a:pathLst>
          </a:custGeom>
          <a:pattFill prst="pct10">
            <a:fgClr>
              <a:schemeClr val="tx1"/>
            </a:fgClr>
            <a:bgClr>
              <a:schemeClr val="bg1"/>
            </a:bgClr>
          </a:pattFill>
        </p:spPr>
        <p:txBody>
          <a:bodyPr wrap="square" anchor="ctr">
            <a:noAutofit/>
          </a:bodyPr>
          <a:lstStyle>
            <a:lvl1pPr marL="0" indent="0" algn="ctr">
              <a:buNone/>
              <a:defRPr sz="1000" b="1" baseline="0"/>
            </a:lvl1pPr>
          </a:lstStyle>
          <a:p>
            <a:r>
              <a:rPr lang="en-US"/>
              <a:t>Drag &amp; Drop Image</a:t>
            </a:r>
          </a:p>
        </p:txBody>
      </p:sp>
      <p:sp>
        <p:nvSpPr>
          <p:cNvPr id="7" name="Picture Placeholder 9"/>
          <p:cNvSpPr>
            <a:spLocks noGrp="1"/>
          </p:cNvSpPr>
          <p:nvPr>
            <p:ph type="pic" sz="quarter" idx="16" hasCustomPrompt="1"/>
          </p:nvPr>
        </p:nvSpPr>
        <p:spPr>
          <a:xfrm>
            <a:off x="2855913" y="3432506"/>
            <a:ext cx="4078937" cy="3432506"/>
          </a:xfrm>
          <a:custGeom>
            <a:avLst/>
            <a:gdLst>
              <a:gd name="connsiteX0" fmla="*/ 969346 w 2605737"/>
              <a:gd name="connsiteY0" fmla="*/ 0 h 2192779"/>
              <a:gd name="connsiteX1" fmla="*/ 1281020 w 2605737"/>
              <a:gd name="connsiteY1" fmla="*/ 0 h 2192779"/>
              <a:gd name="connsiteX2" fmla="*/ 1298034 w 2605737"/>
              <a:gd name="connsiteY2" fmla="*/ 0 h 2192779"/>
              <a:gd name="connsiteX3" fmla="*/ 1341261 w 2605737"/>
              <a:gd name="connsiteY3" fmla="*/ 0 h 2192779"/>
              <a:gd name="connsiteX4" fmla="*/ 1593460 w 2605737"/>
              <a:gd name="connsiteY4" fmla="*/ 0 h 2192779"/>
              <a:gd name="connsiteX5" fmla="*/ 1609708 w 2605737"/>
              <a:gd name="connsiteY5" fmla="*/ 0 h 2192779"/>
              <a:gd name="connsiteX6" fmla="*/ 1652935 w 2605737"/>
              <a:gd name="connsiteY6" fmla="*/ 0 h 2192779"/>
              <a:gd name="connsiteX7" fmla="*/ 1669949 w 2605737"/>
              <a:gd name="connsiteY7" fmla="*/ 0 h 2192779"/>
              <a:gd name="connsiteX8" fmla="*/ 1905134 w 2605737"/>
              <a:gd name="connsiteY8" fmla="*/ 0 h 2192779"/>
              <a:gd name="connsiteX9" fmla="*/ 1922148 w 2605737"/>
              <a:gd name="connsiteY9" fmla="*/ 0 h 2192779"/>
              <a:gd name="connsiteX10" fmla="*/ 1965375 w 2605737"/>
              <a:gd name="connsiteY10" fmla="*/ 0 h 2192779"/>
              <a:gd name="connsiteX11" fmla="*/ 1981623 w 2605737"/>
              <a:gd name="connsiteY11" fmla="*/ 0 h 2192779"/>
              <a:gd name="connsiteX12" fmla="*/ 2233822 w 2605737"/>
              <a:gd name="connsiteY12" fmla="*/ 0 h 2192779"/>
              <a:gd name="connsiteX13" fmla="*/ 2277049 w 2605737"/>
              <a:gd name="connsiteY13" fmla="*/ 0 h 2192779"/>
              <a:gd name="connsiteX14" fmla="*/ 2294063 w 2605737"/>
              <a:gd name="connsiteY14" fmla="*/ 0 h 2192779"/>
              <a:gd name="connsiteX15" fmla="*/ 2605737 w 2605737"/>
              <a:gd name="connsiteY15" fmla="*/ 0 h 2192779"/>
              <a:gd name="connsiteX16" fmla="*/ 1636392 w 2605737"/>
              <a:gd name="connsiteY16" fmla="*/ 2192779 h 2192779"/>
              <a:gd name="connsiteX17" fmla="*/ 1324717 w 2605737"/>
              <a:gd name="connsiteY17" fmla="*/ 2192779 h 2192779"/>
              <a:gd name="connsiteX18" fmla="*/ 1307704 w 2605737"/>
              <a:gd name="connsiteY18" fmla="*/ 2192779 h 2192779"/>
              <a:gd name="connsiteX19" fmla="*/ 1264477 w 2605737"/>
              <a:gd name="connsiteY19" fmla="*/ 2192779 h 2192779"/>
              <a:gd name="connsiteX20" fmla="*/ 1012278 w 2605737"/>
              <a:gd name="connsiteY20" fmla="*/ 2192779 h 2192779"/>
              <a:gd name="connsiteX21" fmla="*/ 996029 w 2605737"/>
              <a:gd name="connsiteY21" fmla="*/ 2192779 h 2192779"/>
              <a:gd name="connsiteX22" fmla="*/ 952802 w 2605737"/>
              <a:gd name="connsiteY22" fmla="*/ 2192779 h 2192779"/>
              <a:gd name="connsiteX23" fmla="*/ 935789 w 2605737"/>
              <a:gd name="connsiteY23" fmla="*/ 2192779 h 2192779"/>
              <a:gd name="connsiteX24" fmla="*/ 700603 w 2605737"/>
              <a:gd name="connsiteY24" fmla="*/ 2192779 h 2192779"/>
              <a:gd name="connsiteX25" fmla="*/ 683590 w 2605737"/>
              <a:gd name="connsiteY25" fmla="*/ 2192779 h 2192779"/>
              <a:gd name="connsiteX26" fmla="*/ 640363 w 2605737"/>
              <a:gd name="connsiteY26" fmla="*/ 2192779 h 2192779"/>
              <a:gd name="connsiteX27" fmla="*/ 624114 w 2605737"/>
              <a:gd name="connsiteY27" fmla="*/ 2192779 h 2192779"/>
              <a:gd name="connsiteX28" fmla="*/ 371915 w 2605737"/>
              <a:gd name="connsiteY28" fmla="*/ 2192779 h 2192779"/>
              <a:gd name="connsiteX29" fmla="*/ 328688 w 2605737"/>
              <a:gd name="connsiteY29" fmla="*/ 2192779 h 2192779"/>
              <a:gd name="connsiteX30" fmla="*/ 311674 w 2605737"/>
              <a:gd name="connsiteY30" fmla="*/ 2192779 h 2192779"/>
              <a:gd name="connsiteX31" fmla="*/ 0 w 2605737"/>
              <a:gd name="connsiteY31" fmla="*/ 2192779 h 21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05737" h="2192779">
                <a:moveTo>
                  <a:pt x="969346" y="0"/>
                </a:moveTo>
                <a:lnTo>
                  <a:pt x="1281020" y="0"/>
                </a:lnTo>
                <a:lnTo>
                  <a:pt x="1298034" y="0"/>
                </a:lnTo>
                <a:lnTo>
                  <a:pt x="1341261" y="0"/>
                </a:lnTo>
                <a:lnTo>
                  <a:pt x="1593460" y="0"/>
                </a:lnTo>
                <a:lnTo>
                  <a:pt x="1609708" y="0"/>
                </a:lnTo>
                <a:lnTo>
                  <a:pt x="1652935" y="0"/>
                </a:lnTo>
                <a:lnTo>
                  <a:pt x="1669949" y="0"/>
                </a:lnTo>
                <a:lnTo>
                  <a:pt x="1905134" y="0"/>
                </a:lnTo>
                <a:lnTo>
                  <a:pt x="1922148" y="0"/>
                </a:lnTo>
                <a:lnTo>
                  <a:pt x="1965375" y="0"/>
                </a:lnTo>
                <a:lnTo>
                  <a:pt x="1981623" y="0"/>
                </a:lnTo>
                <a:lnTo>
                  <a:pt x="2233822" y="0"/>
                </a:lnTo>
                <a:lnTo>
                  <a:pt x="2277049" y="0"/>
                </a:lnTo>
                <a:lnTo>
                  <a:pt x="2294063" y="0"/>
                </a:lnTo>
                <a:lnTo>
                  <a:pt x="2605737" y="0"/>
                </a:lnTo>
                <a:lnTo>
                  <a:pt x="1636392" y="2192779"/>
                </a:lnTo>
                <a:lnTo>
                  <a:pt x="1324717" y="2192779"/>
                </a:lnTo>
                <a:lnTo>
                  <a:pt x="1307704" y="2192779"/>
                </a:lnTo>
                <a:lnTo>
                  <a:pt x="1264477" y="2192779"/>
                </a:lnTo>
                <a:lnTo>
                  <a:pt x="1012278" y="2192779"/>
                </a:lnTo>
                <a:lnTo>
                  <a:pt x="996029" y="2192779"/>
                </a:lnTo>
                <a:lnTo>
                  <a:pt x="952802" y="2192779"/>
                </a:lnTo>
                <a:lnTo>
                  <a:pt x="935789" y="2192779"/>
                </a:lnTo>
                <a:lnTo>
                  <a:pt x="700603" y="2192779"/>
                </a:lnTo>
                <a:lnTo>
                  <a:pt x="683590" y="2192779"/>
                </a:lnTo>
                <a:lnTo>
                  <a:pt x="640363" y="2192779"/>
                </a:lnTo>
                <a:lnTo>
                  <a:pt x="624114" y="2192779"/>
                </a:lnTo>
                <a:lnTo>
                  <a:pt x="371915" y="2192779"/>
                </a:lnTo>
                <a:lnTo>
                  <a:pt x="328688" y="2192779"/>
                </a:lnTo>
                <a:lnTo>
                  <a:pt x="311674" y="2192779"/>
                </a:lnTo>
                <a:lnTo>
                  <a:pt x="0" y="2192779"/>
                </a:lnTo>
                <a:close/>
              </a:path>
            </a:pathLst>
          </a:custGeom>
          <a:pattFill prst="pct10">
            <a:fgClr>
              <a:schemeClr val="tx1"/>
            </a:fgClr>
            <a:bgClr>
              <a:schemeClr val="bg1"/>
            </a:bgClr>
          </a:pattFill>
        </p:spPr>
        <p:txBody>
          <a:bodyPr wrap="square" anchor="ctr">
            <a:noAutofit/>
          </a:bodyPr>
          <a:lstStyle>
            <a:lvl1pPr marL="0" indent="0" algn="ctr">
              <a:buNone/>
              <a:defRPr sz="1000" b="1" baseline="0"/>
            </a:lvl1pPr>
          </a:lstStyle>
          <a:p>
            <a:r>
              <a:rPr lang="en-US"/>
              <a:t>Drag &amp; Drop Image</a:t>
            </a:r>
          </a:p>
        </p:txBody>
      </p:sp>
      <p:sp>
        <p:nvSpPr>
          <p:cNvPr id="8" name="文本占位符 2"/>
          <p:cNvSpPr>
            <a:spLocks noGrp="1"/>
          </p:cNvSpPr>
          <p:nvPr>
            <p:ph type="body" sz="quarter" idx="13" hasCustomPrompt="1"/>
          </p:nvPr>
        </p:nvSpPr>
        <p:spPr>
          <a:xfrm>
            <a:off x="1774825" y="908050"/>
            <a:ext cx="3241675" cy="1800225"/>
          </a:xfrm>
          <a:prstGeom prst="rect">
            <a:avLst/>
          </a:prstGeom>
        </p:spPr>
        <p:txBody>
          <a:bodyPr lIns="0" tIns="0" rIns="0" bIns="0" anchor="t"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cxnSp>
        <p:nvCxnSpPr>
          <p:cNvPr id="9" name="直线连接符 8"/>
          <p:cNvCxnSpPr/>
          <p:nvPr userDrawn="1"/>
        </p:nvCxnSpPr>
        <p:spPr>
          <a:xfrm>
            <a:off x="695325" y="7012"/>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695325" y="908050"/>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3" name="图片 12"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12" name="矩形 9">
            <a:extLst>
              <a:ext uri="{FF2B5EF4-FFF2-40B4-BE49-F238E27FC236}">
                <a16:creationId xmlns:a16="http://schemas.microsoft.com/office/drawing/2014/main" id="{37F61973-9E48-B52B-1F20-2AC3CCF19CF7}"/>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fld id="{C12EF67B-7566-E64E-A5A4-F6327E453F64}" type="slidenum">
              <a:rPr kumimoji="1" lang="zh-CN" altLang="en-US" smtClean="0"/>
              <a:t>‹#›</a:t>
            </a:fld>
            <a:endParaRPr kumimoji="1" lang="zh-CN" altLang="en-US"/>
          </a:p>
        </p:txBody>
      </p:sp>
      <p:cxnSp>
        <p:nvCxnSpPr>
          <p:cNvPr id="8" name="直线连接符 7"/>
          <p:cNvCxnSpPr/>
          <p:nvPr userDrawn="1"/>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2" name="文本占位符 2"/>
          <p:cNvSpPr>
            <a:spLocks noGrp="1"/>
          </p:cNvSpPr>
          <p:nvPr>
            <p:ph type="body" sz="quarter" idx="13" hasCustomPrompt="1"/>
          </p:nvPr>
        </p:nvSpPr>
        <p:spPr>
          <a:xfrm>
            <a:off x="1774825" y="908050"/>
            <a:ext cx="4321175" cy="1800225"/>
          </a:xfrm>
          <a:prstGeom prst="rect">
            <a:avLst/>
          </a:prstGeom>
        </p:spPr>
        <p:txBody>
          <a:bodyPr lIns="0" tIns="0" rIns="0" bIns="0" anchor="t" anchorCtr="0"/>
          <a:lstStyle>
            <a:lvl1pPr marL="0" indent="0" algn="l">
              <a:buNone/>
              <a:defRPr sz="3600" b="0" i="0">
                <a:latin typeface="微软雅黑" panose="020B0503020204020204" charset="-122"/>
                <a:ea typeface="微软雅黑" panose="020B0503020204020204" charset="-122"/>
                <a:cs typeface="微软雅黑" panose="020B0503020204020204" charset="-122"/>
              </a:defRPr>
            </a:lvl1pPr>
          </a:lstStyle>
          <a:p>
            <a:pPr marL="228600" marR="0" lvl="0" indent="-228600" algn="l" defTabSz="914400" rtl="0" eaLnBrk="1" fontAlgn="auto" latinLnBrk="0" hangingPunct="1">
              <a:lnSpc>
                <a:spcPct val="90000"/>
              </a:lnSpc>
              <a:spcBef>
                <a:spcPts val="1000"/>
              </a:spcBef>
              <a:spcAft>
                <a:spcPts val="0"/>
              </a:spcAft>
              <a:buClrTx/>
              <a:buSzTx/>
              <a:defRPr/>
            </a:pPr>
            <a:r>
              <a:rPr kumimoji="1" lang="zh-CN" altLang="en-US"/>
              <a:t>标题</a:t>
            </a:r>
          </a:p>
        </p:txBody>
      </p:sp>
      <p:sp>
        <p:nvSpPr>
          <p:cNvPr id="13" name="Picture Placeholder 5"/>
          <p:cNvSpPr>
            <a:spLocks noGrp="1"/>
          </p:cNvSpPr>
          <p:nvPr>
            <p:ph type="pic" sz="quarter" idx="42" hasCustomPrompt="1"/>
          </p:nvPr>
        </p:nvSpPr>
        <p:spPr>
          <a:xfrm>
            <a:off x="6096001" y="0"/>
            <a:ext cx="2452914" cy="2292483"/>
          </a:xfrm>
          <a:prstGeom prst="rect">
            <a:avLst/>
          </a:prstGeom>
          <a:pattFill prst="pct10">
            <a:fgClr>
              <a:schemeClr val="tx1"/>
            </a:fgClr>
            <a:bgClr>
              <a:schemeClr val="bg1"/>
            </a:bgClr>
          </a:pattFill>
        </p:spPr>
        <p:txBody>
          <a:bodyPr wrap="square" anchor="ctr">
            <a:noAutofit/>
          </a:bodyPr>
          <a:lstStyle>
            <a:lvl1pPr marL="0" indent="0" algn="ctr">
              <a:buNone/>
              <a:defRPr sz="1000" b="1" baseline="0"/>
            </a:lvl1pPr>
          </a:lstStyle>
          <a:p>
            <a:r>
              <a:rPr lang="en-US"/>
              <a:t>Drag &amp; Drop Image</a:t>
            </a:r>
          </a:p>
        </p:txBody>
      </p:sp>
      <p:sp>
        <p:nvSpPr>
          <p:cNvPr id="14" name="Picture Placeholder 4"/>
          <p:cNvSpPr>
            <a:spLocks noGrp="1"/>
          </p:cNvSpPr>
          <p:nvPr>
            <p:ph type="pic" sz="quarter" idx="43" hasCustomPrompt="1"/>
          </p:nvPr>
        </p:nvSpPr>
        <p:spPr>
          <a:xfrm>
            <a:off x="6096001" y="2287548"/>
            <a:ext cx="2452914" cy="2285226"/>
          </a:xfrm>
          <a:prstGeom prst="rect">
            <a:avLst/>
          </a:prstGeom>
          <a:pattFill prst="pct10">
            <a:fgClr>
              <a:schemeClr val="tx1"/>
            </a:fgClr>
            <a:bgClr>
              <a:schemeClr val="bg1"/>
            </a:bgClr>
          </a:pattFill>
        </p:spPr>
        <p:txBody>
          <a:bodyPr wrap="square" anchor="ctr">
            <a:noAutofit/>
          </a:bodyPr>
          <a:lstStyle>
            <a:lvl1pPr marL="0" indent="0" algn="ctr">
              <a:buNone/>
              <a:defRPr sz="1000" b="1" baseline="0"/>
            </a:lvl1pPr>
          </a:lstStyle>
          <a:p>
            <a:r>
              <a:rPr lang="en-US"/>
              <a:t>Drag &amp; Drop Image</a:t>
            </a:r>
          </a:p>
        </p:txBody>
      </p:sp>
      <p:sp>
        <p:nvSpPr>
          <p:cNvPr id="15" name="Picture Placeholder 6"/>
          <p:cNvSpPr>
            <a:spLocks noGrp="1"/>
          </p:cNvSpPr>
          <p:nvPr>
            <p:ph type="pic" sz="quarter" idx="44" hasCustomPrompt="1"/>
          </p:nvPr>
        </p:nvSpPr>
        <p:spPr>
          <a:xfrm>
            <a:off x="6096000" y="4572774"/>
            <a:ext cx="2452914" cy="2285226"/>
          </a:xfrm>
          <a:prstGeom prst="rect">
            <a:avLst/>
          </a:prstGeom>
          <a:pattFill prst="pct10">
            <a:fgClr>
              <a:schemeClr val="tx1"/>
            </a:fgClr>
            <a:bgClr>
              <a:schemeClr val="bg1"/>
            </a:bgClr>
          </a:pattFill>
        </p:spPr>
        <p:txBody>
          <a:bodyPr wrap="square" anchor="ctr">
            <a:noAutofit/>
          </a:bodyPr>
          <a:lstStyle>
            <a:lvl1pPr marL="0" indent="0" algn="ctr">
              <a:buNone/>
              <a:defRPr sz="1000" b="1" baseline="0"/>
            </a:lvl1pPr>
          </a:lstStyle>
          <a:p>
            <a:r>
              <a:rPr lang="en-US"/>
              <a:t>Drag &amp; Drop Image</a:t>
            </a:r>
          </a:p>
        </p:txBody>
      </p:sp>
      <p:sp>
        <p:nvSpPr>
          <p:cNvPr id="25" name="矩形 24"/>
          <p:cNvSpPr/>
          <p:nvPr userDrawn="1"/>
        </p:nvSpPr>
        <p:spPr>
          <a:xfrm>
            <a:off x="695325" y="908050"/>
            <a:ext cx="25200" cy="468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1" name="图片 10" descr="C:\Users\zhangxueying\Desktop\图片1.png图片1"/>
          <p:cNvPicPr>
            <a:picLocks noChangeAspect="1"/>
          </p:cNvPicPr>
          <p:nvPr userDrawn="1"/>
        </p:nvPicPr>
        <p:blipFill rotWithShape="1">
          <a:blip r:embed="rId2"/>
          <a:srcRect/>
          <a:stretch>
            <a:fillRect/>
          </a:stretch>
        </p:blipFill>
        <p:spPr>
          <a:xfrm>
            <a:off x="10492404" y="332509"/>
            <a:ext cx="1140164" cy="316800"/>
          </a:xfrm>
          <a:prstGeom prst="rect">
            <a:avLst/>
          </a:prstGeom>
        </p:spPr>
      </p:pic>
      <p:sp>
        <p:nvSpPr>
          <p:cNvPr id="16" name="矩形 9">
            <a:extLst>
              <a:ext uri="{FF2B5EF4-FFF2-40B4-BE49-F238E27FC236}">
                <a16:creationId xmlns:a16="http://schemas.microsoft.com/office/drawing/2014/main" id="{E3E45133-254A-DE29-7441-A387EEEE87E2}"/>
              </a:ext>
            </a:extLst>
          </p:cNvPr>
          <p:cNvSpPr/>
          <p:nvPr userDrawn="1"/>
        </p:nvSpPr>
        <p:spPr>
          <a:xfrm>
            <a:off x="799465" y="6403975"/>
            <a:ext cx="5040000" cy="69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de-DE" altLang="zh-CN" sz="600" b="0" i="0">
                <a:solidFill>
                  <a:schemeClr val="tx1"/>
                </a:solidFill>
                <a:latin typeface="HelveticaNeueLT Pro 45 Lt" panose="020B0403020202020204" pitchFamily="34" charset="0"/>
                <a:ea typeface="Microsoft YaHei" charset="-122"/>
                <a:cs typeface="Microsoft YaHei" charset="-122"/>
              </a:rPr>
              <a:t>© GOLDWIND  GROUP OF COMPANIES</a:t>
            </a:r>
            <a:endParaRPr kumimoji="1" lang="zh-CN" altLang="en-US" sz="600" b="0" i="0">
              <a:solidFill>
                <a:schemeClr val="tx1"/>
              </a:solidFill>
              <a:latin typeface="HelveticaNeueLT Pro 45 Lt" panose="020B0403020202020204" pitchFamily="34" charset="0"/>
              <a:ea typeface="Microsoft YaHei" charset="-122"/>
              <a:cs typeface="Microsoft YaHei"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幻灯片编号占位符 5"/>
          <p:cNvSpPr>
            <a:spLocks noGrp="1"/>
          </p:cNvSpPr>
          <p:nvPr>
            <p:ph type="sldNum" sz="quarter" idx="4"/>
          </p:nvPr>
        </p:nvSpPr>
        <p:spPr>
          <a:xfrm>
            <a:off x="11496675" y="5949950"/>
            <a:ext cx="695324" cy="908050"/>
          </a:xfrm>
          <a:prstGeom prst="rect">
            <a:avLst/>
          </a:prstGeom>
        </p:spPr>
        <p:txBody>
          <a:bodyPr vert="horz" lIns="0" tIns="0" rIns="0" bIns="0" rtlCol="0" anchor="ctr"/>
          <a:lstStyle>
            <a:lvl1pPr algn="ctr">
              <a:defRPr sz="1100">
                <a:solidFill>
                  <a:schemeClr val="tx1"/>
                </a:solidFill>
                <a:latin typeface="DIN Alternate" panose="02020500000000000000" charset="0"/>
                <a:ea typeface="DIN Alternate" panose="02020500000000000000" charset="0"/>
                <a:cs typeface="DIN Alternate" panose="02020500000000000000" charset="0"/>
              </a:defRPr>
            </a:lvl1pPr>
          </a:lstStyle>
          <a:p>
            <a:fld id="{C12EF67B-7566-E64E-A5A4-F6327E453F64}"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70" r:id="rId21"/>
    <p:sldLayoutId id="2147483671" r:id="rId22"/>
    <p:sldLayoutId id="2147483682" r:id="rId23"/>
    <p:sldLayoutId id="2147483683" r:id="rId24"/>
    <p:sldLayoutId id="2147483690" r:id="rId25"/>
    <p:sldLayoutId id="2147483691" r:id="rId26"/>
    <p:sldLayoutId id="2147483698" r:id="rId27"/>
    <p:sldLayoutId id="2147483710" r:id="rId28"/>
    <p:sldLayoutId id="2147483711" r:id="rId2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8.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mailto:info@coppabellawindfarm.com" TargetMode="External"/><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hyperlink" Target="http://www.coppabellawindfarm.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_画板 1"/>
          <p:cNvPicPr>
            <a:picLocks noChangeAspect="1"/>
          </p:cNvPicPr>
          <p:nvPr/>
        </p:nvPicPr>
        <p:blipFill>
          <a:blip r:embed="rId2"/>
          <a:stretch>
            <a:fillRect/>
          </a:stretch>
        </p:blipFill>
        <p:spPr>
          <a:xfrm>
            <a:off x="691515" y="2627630"/>
            <a:ext cx="11500485" cy="4447540"/>
          </a:xfrm>
          <a:prstGeom prst="rect">
            <a:avLst/>
          </a:prstGeom>
        </p:spPr>
      </p:pic>
      <p:sp>
        <p:nvSpPr>
          <p:cNvPr id="2" name="幻灯片编号占位符 1"/>
          <p:cNvSpPr>
            <a:spLocks noGrp="1"/>
          </p:cNvSpPr>
          <p:nvPr>
            <p:ph type="sldNum" sz="quarter" idx="12"/>
          </p:nvPr>
        </p:nvSpPr>
        <p:spPr/>
        <p:txBody>
          <a:bodyPr/>
          <a:lstStyle/>
          <a:p>
            <a:fld id="{C12EF67B-7566-E64E-A5A4-F6327E453F64}" type="slidenum">
              <a:rPr kumimoji="1" lang="zh-CN" altLang="en-US" smtClean="0"/>
              <a:t>1</a:t>
            </a:fld>
            <a:endParaRPr kumimoji="1" lang="zh-CN" altLang="en-US"/>
          </a:p>
        </p:txBody>
      </p:sp>
      <p:cxnSp>
        <p:nvCxnSpPr>
          <p:cNvPr id="5" name="直线连接符 4"/>
          <p:cNvCxnSpPr/>
          <p:nvPr/>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95325" y="1917500"/>
            <a:ext cx="25200" cy="432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占位符 2"/>
          <p:cNvSpPr txBox="1"/>
          <p:nvPr/>
        </p:nvSpPr>
        <p:spPr>
          <a:xfrm>
            <a:off x="1779905" y="1429385"/>
            <a:ext cx="8632190" cy="1120775"/>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nSpc>
                <a:spcPct val="70000"/>
              </a:lnSpc>
              <a:buNone/>
            </a:pPr>
            <a:r>
              <a:rPr kumimoji="1" lang="en-US" altLang="zh-CN" sz="4600" b="1">
                <a:solidFill>
                  <a:srgbClr val="0F345E"/>
                </a:solidFill>
                <a:latin typeface="Helvetica" charset="0"/>
                <a:ea typeface="Helvetica" charset="0"/>
                <a:cs typeface="Helvetica" charset="0"/>
              </a:rPr>
              <a:t>COPPABELLA </a:t>
            </a:r>
          </a:p>
          <a:p>
            <a:pPr marL="0" indent="0">
              <a:lnSpc>
                <a:spcPct val="70000"/>
              </a:lnSpc>
              <a:buNone/>
            </a:pPr>
            <a:r>
              <a:rPr kumimoji="1" lang="en-US" altLang="zh-CN" sz="4600" b="1">
                <a:solidFill>
                  <a:srgbClr val="0F345E"/>
                </a:solidFill>
                <a:latin typeface="Helvetica" charset="0"/>
                <a:ea typeface="Helvetica" charset="0"/>
                <a:cs typeface="Helvetica" charset="0"/>
              </a:rPr>
              <a:t>WIND FARM</a:t>
            </a:r>
          </a:p>
        </p:txBody>
      </p:sp>
      <p:sp>
        <p:nvSpPr>
          <p:cNvPr id="15" name="文本占位符 23"/>
          <p:cNvSpPr txBox="1"/>
          <p:nvPr/>
        </p:nvSpPr>
        <p:spPr>
          <a:xfrm>
            <a:off x="1786256" y="3542975"/>
            <a:ext cx="2149157" cy="347345"/>
          </a:xfrm>
          <a:prstGeom prst="rect">
            <a:avLst/>
          </a:prstGeom>
        </p:spPr>
        <p:txBody>
          <a:bodyPr lIns="36000" tIns="0" rIns="0" bIns="0">
            <a:normAutofit/>
          </a:bodyPr>
          <a:lstStyle>
            <a:lvl1pPr marL="228600" indent="-228600" algn="l" defTabSz="914400" rtl="0" eaLnBrk="1" latinLnBrk="0" hangingPunct="1">
              <a:lnSpc>
                <a:spcPct val="90000"/>
              </a:lnSpc>
              <a:spcBef>
                <a:spcPts val="1000"/>
              </a:spcBef>
              <a:buFontTx/>
              <a:buNone/>
              <a:defRPr sz="1600" kern="120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r>
              <a:rPr lang="en-US" altLang="zh-CN" dirty="0">
                <a:latin typeface="Helvetica" charset="0"/>
                <a:ea typeface="Helvetica" charset="0"/>
                <a:cs typeface="Helvetica" charset="0"/>
              </a:rPr>
              <a:t>27 July 2023</a:t>
            </a:r>
            <a:endParaRPr lang="zh-CN" altLang="en-US" dirty="0">
              <a:latin typeface="Helvetica" charset="0"/>
              <a:ea typeface="Helvetica" charset="0"/>
              <a:cs typeface="Helvetica" charset="0"/>
            </a:endParaRPr>
          </a:p>
        </p:txBody>
      </p:sp>
      <p:sp>
        <p:nvSpPr>
          <p:cNvPr id="16" name="副标题 2"/>
          <p:cNvSpPr txBox="1"/>
          <p:nvPr/>
        </p:nvSpPr>
        <p:spPr>
          <a:xfrm>
            <a:off x="1786256" y="2645410"/>
            <a:ext cx="7549832" cy="1064198"/>
          </a:xfrm>
          <a:prstGeom prst="rect">
            <a:avLst/>
          </a:prstGeom>
        </p:spPr>
        <p:txBody>
          <a:bodyPr lIns="36000" tIns="0" rIns="0" bIns="0" anchor="ctr" anchorCtr="0">
            <a:no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sz="2200" kern="1200">
                <a:solidFill>
                  <a:srgbClr val="00A0E9"/>
                </a:solidFill>
                <a:latin typeface="微软雅黑" panose="020B0503020204020204" charset="-122"/>
                <a:ea typeface="微软雅黑" panose="020B0503020204020204" charset="-122"/>
                <a:cs typeface="+mn-cs"/>
              </a:defRPr>
            </a:lvl1pPr>
            <a:lvl2pPr marL="457200" indent="0" algn="ctr" defTabSz="914400" rtl="0" eaLnBrk="1" latinLnBrk="0" hangingPunct="1">
              <a:lnSpc>
                <a:spcPct val="90000"/>
              </a:lnSpc>
              <a:spcBef>
                <a:spcPts val="500"/>
              </a:spcBef>
              <a:buFont typeface="Arial" panose="020B0604020202020204"/>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800" kern="1200">
                <a:solidFill>
                  <a:schemeClr val="tx1">
                    <a:tint val="75000"/>
                  </a:schemeClr>
                </a:solidFill>
                <a:latin typeface="+mn-lt"/>
                <a:ea typeface="+mn-ea"/>
                <a:cs typeface="+mn-cs"/>
              </a:defRPr>
            </a:lvl9pPr>
          </a:lstStyle>
          <a:p>
            <a:pPr marL="0" indent="0">
              <a:lnSpc>
                <a:spcPct val="110000"/>
              </a:lnSpc>
              <a:spcBef>
                <a:spcPts val="0"/>
              </a:spcBef>
              <a:defRPr/>
            </a:pPr>
            <a:r>
              <a:rPr lang="en-US" altLang="zh-CN" sz="1800" spc="100">
                <a:solidFill>
                  <a:schemeClr val="tx1">
                    <a:lumMod val="75000"/>
                    <a:lumOff val="25000"/>
                  </a:schemeClr>
                </a:solidFill>
                <a:latin typeface="Helvetica" charset="0"/>
                <a:ea typeface="Helvetica" charset="0"/>
                <a:cs typeface="Helvetica" charset="0"/>
              </a:rPr>
              <a:t>Project Update for CCC Members </a:t>
            </a:r>
            <a:endParaRPr lang="zh-CN" altLang="en-US" sz="1800" spc="100">
              <a:solidFill>
                <a:schemeClr val="tx1">
                  <a:lumMod val="75000"/>
                  <a:lumOff val="25000"/>
                </a:schemeClr>
              </a:solidFill>
              <a:latin typeface="Helvetica" charset="0"/>
              <a:ea typeface="Helvetica" charset="0"/>
              <a:cs typeface="Helvetica" charset="0"/>
            </a:endParaRPr>
          </a:p>
        </p:txBody>
      </p:sp>
      <p:sp>
        <p:nvSpPr>
          <p:cNvPr id="8" name="文本框 7"/>
          <p:cNvSpPr txBox="1"/>
          <p:nvPr/>
        </p:nvSpPr>
        <p:spPr>
          <a:xfrm>
            <a:off x="12313920" y="1757680"/>
            <a:ext cx="184731" cy="369332"/>
          </a:xfrm>
          <a:prstGeom prst="rect">
            <a:avLst/>
          </a:prstGeom>
          <a:noFill/>
        </p:spPr>
        <p:txBody>
          <a:bodyPr wrap="none" rtlCol="0">
            <a:spAutoFit/>
          </a:bodyPr>
          <a:lstStyle/>
          <a:p>
            <a:endParaRPr kumimoji="1" lang="zh-CN" altLang="en-US"/>
          </a:p>
        </p:txBody>
      </p:sp>
      <p:pic>
        <p:nvPicPr>
          <p:cNvPr id="13" name="图片 12" descr="C:\Users\zhangxueying\Desktop\图片1.png图片1"/>
          <p:cNvPicPr>
            <a:picLocks noChangeAspect="1"/>
          </p:cNvPicPr>
          <p:nvPr/>
        </p:nvPicPr>
        <p:blipFill rotWithShape="1">
          <a:blip r:embed="rId3"/>
          <a:srcRect/>
          <a:stretch>
            <a:fillRect/>
          </a:stretch>
        </p:blipFill>
        <p:spPr>
          <a:xfrm>
            <a:off x="9742469" y="324889"/>
            <a:ext cx="1930505" cy="536400"/>
          </a:xfrm>
          <a:prstGeom prst="rect">
            <a:avLst/>
          </a:prstGeom>
        </p:spPr>
      </p:pic>
      <p:pic>
        <p:nvPicPr>
          <p:cNvPr id="11" name="Picture 10">
            <a:extLst>
              <a:ext uri="{FF2B5EF4-FFF2-40B4-BE49-F238E27FC236}">
                <a16:creationId xmlns:a16="http://schemas.microsoft.com/office/drawing/2014/main" id="{43D05E28-AD22-432A-8BE5-B28178BCC6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951" y="975689"/>
            <a:ext cx="3826117" cy="50789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3">
            <a:extLst>
              <a:ext uri="{FF2B5EF4-FFF2-40B4-BE49-F238E27FC236}">
                <a16:creationId xmlns:a16="http://schemas.microsoft.com/office/drawing/2014/main" id="{4B386509-63EF-47D8-A7C2-8C5602243B73}"/>
              </a:ext>
            </a:extLst>
          </p:cNvPr>
          <p:cNvSpPr txBox="1">
            <a:spLocks/>
          </p:cNvSpPr>
          <p:nvPr/>
        </p:nvSpPr>
        <p:spPr>
          <a:xfrm>
            <a:off x="860423" y="742753"/>
            <a:ext cx="9798868" cy="5713836"/>
          </a:xfrm>
          <a:prstGeom prst="rect">
            <a:avLst/>
          </a:prstGeom>
        </p:spPr>
        <p:txBody>
          <a:bodyPr lIns="0" tIns="0" rIns="0" bIns="0" anchor="t" anchorCtr="0"/>
          <a:lstStyle>
            <a:lvl1pPr marL="0" indent="0" algn="l" defTabSz="914400" rtl="0" eaLnBrk="1" latinLnBrk="0" hangingPunct="1">
              <a:lnSpc>
                <a:spcPct val="90000"/>
              </a:lnSpc>
              <a:spcBef>
                <a:spcPts val="1000"/>
              </a:spcBef>
              <a:buFont typeface="Arial" panose="020B0604020202020204"/>
              <a:buNone/>
              <a:defRPr sz="3600" b="0" i="0" kern="1200">
                <a:solidFill>
                  <a:schemeClr val="tx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a:lnSpc>
                <a:spcPct val="100000"/>
              </a:lnSpc>
            </a:pPr>
            <a:r>
              <a:rPr kumimoji="1" lang="en-US" altLang="zh-CN" sz="1800" dirty="0">
                <a:solidFill>
                  <a:schemeClr val="accent3"/>
                </a:solidFill>
                <a:latin typeface="Helvetica"/>
                <a:ea typeface="Helvetica" charset="0"/>
                <a:cs typeface="Helvetica"/>
              </a:rPr>
              <a:t>Ongoing Update and </a:t>
            </a:r>
            <a:r>
              <a:rPr kumimoji="1" lang="en-US" altLang="zh-CN" sz="1800" dirty="0" err="1">
                <a:solidFill>
                  <a:schemeClr val="accent3"/>
                </a:solidFill>
                <a:latin typeface="Helvetica"/>
                <a:ea typeface="Helvetica" charset="0"/>
                <a:cs typeface="Helvetica"/>
              </a:rPr>
              <a:t>Finalisation</a:t>
            </a:r>
            <a:r>
              <a:rPr kumimoji="1" lang="en-US" altLang="zh-CN" sz="1800" dirty="0">
                <a:solidFill>
                  <a:schemeClr val="accent3"/>
                </a:solidFill>
                <a:latin typeface="Helvetica"/>
                <a:ea typeface="Helvetica" charset="0"/>
                <a:cs typeface="Helvetica"/>
              </a:rPr>
              <a:t> of Project Documentation</a:t>
            </a:r>
            <a:br>
              <a:rPr lang="en-US" altLang="zh-CN" sz="1800" dirty="0">
                <a:latin typeface="Helvetica"/>
                <a:ea typeface="Helvetica" charset="0"/>
                <a:cs typeface="Helvetica"/>
              </a:rPr>
            </a:br>
            <a:endParaRPr lang="en-US" altLang="zh-CN" sz="1800" dirty="0">
              <a:solidFill>
                <a:schemeClr val="accent3"/>
              </a:solidFill>
              <a:latin typeface="Helvetica"/>
              <a:ea typeface="Helvetica" charset="0"/>
              <a:cs typeface="Helvetica"/>
            </a:endParaRPr>
          </a:p>
          <a:p>
            <a:pPr>
              <a:lnSpc>
                <a:spcPct val="100000"/>
              </a:lnSpc>
            </a:pPr>
            <a:r>
              <a:rPr kumimoji="1" lang="en-US" altLang="zh-CN" sz="1800" dirty="0">
                <a:solidFill>
                  <a:schemeClr val="accent3"/>
                </a:solidFill>
                <a:latin typeface="Helvetica"/>
                <a:ea typeface="Helvetica" charset="0"/>
                <a:cs typeface="Helvetica"/>
              </a:rPr>
              <a:t>Biodiversity Offsetting Requirements</a:t>
            </a:r>
            <a:endParaRPr lang="en-US" altLang="zh-CN" sz="1800" dirty="0">
              <a:solidFill>
                <a:schemeClr val="accent3"/>
              </a:solidFill>
              <a:latin typeface="Helvetica"/>
              <a:ea typeface="Helvetica" charset="0"/>
              <a:cs typeface="Helvetica"/>
            </a:endParaRPr>
          </a:p>
          <a:p>
            <a:pPr marL="445770" lvl="1" indent="-269875">
              <a:lnSpc>
                <a:spcPct val="100000"/>
              </a:lnSpc>
              <a:spcBef>
                <a:spcPts val="0"/>
              </a:spcBef>
            </a:pPr>
            <a:r>
              <a:rPr lang="en-AU" sz="1400" dirty="0"/>
              <a:t>Ongoing consultation with NSW Biodiversity Conservation Division (BCD) of the Department of Planning &amp; Environment to finalise the biodiversity credit conversion to the new Biodiversity Assessment Method. Vegetation remapping completed (Sch.3, C.19a) with BCD.</a:t>
            </a:r>
            <a:endParaRPr lang="en-AU" altLang="zh-CN" sz="1400" dirty="0"/>
          </a:p>
          <a:p>
            <a:pPr marL="0" lvl="1" indent="0">
              <a:lnSpc>
                <a:spcPct val="100000"/>
              </a:lnSpc>
              <a:spcBef>
                <a:spcPts val="1000"/>
              </a:spcBef>
              <a:buNone/>
            </a:pPr>
            <a:r>
              <a:rPr kumimoji="1" lang="en-AU" altLang="zh-CN" sz="1800" dirty="0">
                <a:solidFill>
                  <a:schemeClr val="accent3"/>
                </a:solidFill>
                <a:latin typeface="Helvetica"/>
                <a:cs typeface="Helvetica"/>
              </a:rPr>
              <a:t>Biodiversity Management Plan (BMP)</a:t>
            </a:r>
            <a:endParaRPr kumimoji="1" lang="en-US" altLang="zh-CN" sz="1800" dirty="0">
              <a:solidFill>
                <a:schemeClr val="accent3"/>
              </a:solidFill>
              <a:latin typeface="Helvetica" charset="0"/>
              <a:cs typeface="Helvetica" charset="0"/>
            </a:endParaRPr>
          </a:p>
          <a:p>
            <a:pPr marL="445770" lvl="1" indent="-269875">
              <a:lnSpc>
                <a:spcPct val="100000"/>
              </a:lnSpc>
              <a:spcBef>
                <a:spcPts val="0"/>
              </a:spcBef>
            </a:pPr>
            <a:r>
              <a:rPr kumimoji="1" lang="en-AU" sz="1400" dirty="0">
                <a:latin typeface="Helvetica"/>
                <a:ea typeface="微软雅黑"/>
                <a:cs typeface="Helvetica"/>
              </a:rPr>
              <a:t>Final draft prepared for discussion with BCD &amp; DPE</a:t>
            </a:r>
            <a:endParaRPr lang="en-AU" sz="1400" dirty="0">
              <a:latin typeface="Helvetica"/>
              <a:ea typeface="微软雅黑"/>
              <a:cs typeface="Helvetica"/>
            </a:endParaRPr>
          </a:p>
          <a:p>
            <a:pPr marL="445770" lvl="1" indent="-269875">
              <a:lnSpc>
                <a:spcPct val="100000"/>
              </a:lnSpc>
              <a:spcBef>
                <a:spcPts val="0"/>
              </a:spcBef>
            </a:pPr>
            <a:endParaRPr lang="en-AU" sz="1400" dirty="0">
              <a:latin typeface="Helvetica"/>
              <a:ea typeface="微软雅黑"/>
              <a:cs typeface="Helvetica"/>
            </a:endParaRPr>
          </a:p>
          <a:p>
            <a:pPr marL="0" lvl="1" indent="0">
              <a:lnSpc>
                <a:spcPct val="100000"/>
              </a:lnSpc>
              <a:spcBef>
                <a:spcPts val="1000"/>
              </a:spcBef>
              <a:buNone/>
            </a:pPr>
            <a:r>
              <a:rPr kumimoji="1" lang="en-AU" sz="1800" dirty="0">
                <a:solidFill>
                  <a:schemeClr val="accent3"/>
                </a:solidFill>
                <a:latin typeface="Helvetica"/>
                <a:cs typeface="Helvetica"/>
              </a:rPr>
              <a:t>Other Management Plans</a:t>
            </a:r>
            <a:endParaRPr lang="en-AU" dirty="0">
              <a:solidFill>
                <a:schemeClr val="accent3"/>
              </a:solidFill>
              <a:latin typeface="Helvetica"/>
              <a:cs typeface="Helvetica"/>
            </a:endParaRPr>
          </a:p>
          <a:p>
            <a:pPr marL="445770" lvl="1" indent="-269875">
              <a:lnSpc>
                <a:spcPct val="100000"/>
              </a:lnSpc>
              <a:spcBef>
                <a:spcPts val="0"/>
              </a:spcBef>
            </a:pPr>
            <a:r>
              <a:rPr kumimoji="1" lang="en-AU" sz="1400" dirty="0">
                <a:latin typeface="Helvetica"/>
                <a:ea typeface="微软雅黑"/>
                <a:cs typeface="Helvetica"/>
              </a:rPr>
              <a:t>Review previously approved management plans and update (where required)</a:t>
            </a:r>
          </a:p>
          <a:p>
            <a:pPr marL="445770" lvl="1" indent="-269875">
              <a:lnSpc>
                <a:spcPct val="100000"/>
              </a:lnSpc>
              <a:spcBef>
                <a:spcPts val="0"/>
              </a:spcBef>
            </a:pPr>
            <a:r>
              <a:rPr lang="en-AU" sz="1400" dirty="0">
                <a:solidFill>
                  <a:srgbClr val="000000"/>
                </a:solidFill>
                <a:latin typeface="Helvetica"/>
                <a:ea typeface="微软雅黑"/>
                <a:cs typeface="Helvetica"/>
              </a:rPr>
              <a:t>Bird Bat Management Plan started</a:t>
            </a:r>
            <a:endParaRPr kumimoji="1" lang="en-AU" sz="1400" dirty="0">
              <a:solidFill>
                <a:srgbClr val="000000"/>
              </a:solidFill>
              <a:latin typeface="Helvetica"/>
              <a:ea typeface="微软雅黑"/>
              <a:cs typeface="Helvetica"/>
            </a:endParaRPr>
          </a:p>
          <a:p>
            <a:pPr marL="445770" lvl="1" indent="-269875">
              <a:lnSpc>
                <a:spcPct val="100000"/>
              </a:lnSpc>
              <a:spcBef>
                <a:spcPts val="0"/>
              </a:spcBef>
            </a:pPr>
            <a:r>
              <a:rPr lang="en-AU" sz="1400" dirty="0">
                <a:solidFill>
                  <a:srgbClr val="000000"/>
                </a:solidFill>
                <a:latin typeface="Helvetica"/>
                <a:ea typeface="微软雅黑"/>
                <a:cs typeface="Helvetica"/>
              </a:rPr>
              <a:t>Progressing Offset arrangements  </a:t>
            </a:r>
            <a:endParaRPr kumimoji="1" lang="en-AU" sz="1400" dirty="0">
              <a:solidFill>
                <a:srgbClr val="000000"/>
              </a:solidFill>
              <a:latin typeface="Helvetica"/>
              <a:ea typeface="微软雅黑"/>
              <a:cs typeface="Helvetica"/>
            </a:endParaRPr>
          </a:p>
          <a:p>
            <a:pPr>
              <a:lnSpc>
                <a:spcPct val="100000"/>
              </a:lnSpc>
            </a:pPr>
            <a:r>
              <a:rPr kumimoji="1" lang="en-AU" sz="1800" dirty="0">
                <a:solidFill>
                  <a:schemeClr val="accent3"/>
                </a:solidFill>
                <a:latin typeface="Helvetica"/>
                <a:ea typeface="微软雅黑"/>
                <a:cs typeface="Helvetica"/>
              </a:rPr>
              <a:t>Environment Protection Licence (EPL)</a:t>
            </a:r>
            <a:endParaRPr lang="en-AU" sz="1800" dirty="0">
              <a:solidFill>
                <a:schemeClr val="accent3"/>
              </a:solidFill>
              <a:latin typeface="Helvetica"/>
              <a:ea typeface="微软雅黑"/>
              <a:cs typeface="Helvetica"/>
            </a:endParaRPr>
          </a:p>
          <a:p>
            <a:pPr marL="445770" lvl="1" indent="-269875">
              <a:lnSpc>
                <a:spcPct val="100000"/>
              </a:lnSpc>
              <a:spcBef>
                <a:spcPts val="0"/>
              </a:spcBef>
            </a:pPr>
            <a:r>
              <a:rPr lang="en-AU" sz="1400" dirty="0"/>
              <a:t>Application prepared in consultation with </a:t>
            </a:r>
            <a:r>
              <a:rPr lang="en-AU" sz="1400" dirty="0" err="1"/>
              <a:t>BoP</a:t>
            </a:r>
            <a:r>
              <a:rPr lang="en-AU" sz="1400" dirty="0"/>
              <a:t> tenderers. To be lodged closer to NTP. </a:t>
            </a:r>
          </a:p>
          <a:p>
            <a:pPr marL="175895" lvl="1" indent="0">
              <a:lnSpc>
                <a:spcPct val="100000"/>
              </a:lnSpc>
              <a:spcBef>
                <a:spcPts val="0"/>
              </a:spcBef>
              <a:buNone/>
            </a:pPr>
            <a:endParaRPr lang="en-AU" sz="1400" dirty="0">
              <a:latin typeface="Helvetica" charset="0"/>
              <a:ea typeface="微软雅黑" panose="020B0503020204020204" charset="-122"/>
              <a:cs typeface="Helvetica" charset="0"/>
            </a:endParaRPr>
          </a:p>
          <a:p>
            <a:pPr marL="0" lvl="1" indent="0">
              <a:lnSpc>
                <a:spcPct val="100000"/>
              </a:lnSpc>
              <a:spcBef>
                <a:spcPts val="0"/>
              </a:spcBef>
              <a:buNone/>
            </a:pPr>
            <a:r>
              <a:rPr kumimoji="1" lang="en-AU" altLang="zh-CN" sz="1800" dirty="0">
                <a:solidFill>
                  <a:schemeClr val="accent3"/>
                </a:solidFill>
                <a:latin typeface="Helvetica" charset="0"/>
                <a:ea typeface="微软雅黑" panose="020B0503020204020204" charset="-122"/>
                <a:cs typeface="Helvetica" charset="0"/>
              </a:rPr>
              <a:t>Other</a:t>
            </a:r>
            <a:endParaRPr lang="en-AU" altLang="zh-CN" sz="1800" dirty="0">
              <a:solidFill>
                <a:schemeClr val="accent3"/>
              </a:solidFill>
              <a:latin typeface="Helvetica" charset="0"/>
              <a:ea typeface="微软雅黑" panose="020B0503020204020204" charset="-122"/>
              <a:cs typeface="Helvetica" charset="0"/>
            </a:endParaRPr>
          </a:p>
          <a:p>
            <a:pPr marL="175895" lvl="1">
              <a:lnSpc>
                <a:spcPct val="100000"/>
              </a:lnSpc>
              <a:spcBef>
                <a:spcPts val="0"/>
              </a:spcBef>
            </a:pPr>
            <a:r>
              <a:rPr lang="en-AU" sz="1400" dirty="0" err="1">
                <a:solidFill>
                  <a:srgbClr val="000000"/>
                </a:solidFill>
                <a:latin typeface="Helvetica"/>
                <a:ea typeface="微软雅黑"/>
                <a:cs typeface="Helvetica"/>
              </a:rPr>
              <a:t>Whitefields</a:t>
            </a:r>
            <a:r>
              <a:rPr lang="en-AU" sz="1400" dirty="0">
                <a:solidFill>
                  <a:srgbClr val="000000"/>
                </a:solidFill>
                <a:latin typeface="Helvetica"/>
                <a:ea typeface="微软雅黑"/>
                <a:cs typeface="Helvetica"/>
              </a:rPr>
              <a:t> Road – review of design and defining need for minor vegetation clearing works (consistent with consent allowances and </a:t>
            </a:r>
            <a:r>
              <a:rPr lang="en-AU" sz="1400" dirty="0" err="1">
                <a:solidFill>
                  <a:srgbClr val="000000"/>
                </a:solidFill>
                <a:latin typeface="Helvetica"/>
                <a:ea typeface="微软雅黑"/>
                <a:cs typeface="Helvetica"/>
              </a:rPr>
              <a:t>Whitefields</a:t>
            </a:r>
            <a:r>
              <a:rPr lang="en-AU" sz="1400" dirty="0">
                <a:solidFill>
                  <a:srgbClr val="000000"/>
                </a:solidFill>
                <a:latin typeface="Helvetica"/>
                <a:ea typeface="微软雅黑"/>
                <a:cs typeface="Helvetica"/>
              </a:rPr>
              <a:t> Roadside Vegetation Management and Landscaping Plan) </a:t>
            </a:r>
            <a:endParaRPr lang="en-AU" altLang="zh-CN" sz="1400" dirty="0">
              <a:solidFill>
                <a:srgbClr val="000000"/>
              </a:solidFill>
              <a:latin typeface="Helvetica"/>
              <a:ea typeface="微软雅黑"/>
              <a:cs typeface="Helvetica"/>
            </a:endParaRPr>
          </a:p>
          <a:p>
            <a:pPr marL="175895" lvl="1">
              <a:lnSpc>
                <a:spcPct val="100000"/>
              </a:lnSpc>
              <a:spcBef>
                <a:spcPts val="0"/>
              </a:spcBef>
            </a:pPr>
            <a:r>
              <a:rPr lang="en-AU" sz="1400" dirty="0">
                <a:solidFill>
                  <a:srgbClr val="000000"/>
                </a:solidFill>
                <a:latin typeface="Helvetica"/>
                <a:ea typeface="微软雅黑"/>
                <a:cs typeface="Helvetica"/>
              </a:rPr>
              <a:t>Planning for Project is looking to minimise removal of the allowed clearance of Superb Parrot habitat </a:t>
            </a:r>
          </a:p>
          <a:p>
            <a:pPr marL="175895" lvl="1">
              <a:lnSpc>
                <a:spcPct val="100000"/>
              </a:lnSpc>
              <a:spcBef>
                <a:spcPts val="0"/>
              </a:spcBef>
            </a:pPr>
            <a:r>
              <a:rPr lang="en-AU" sz="1400" dirty="0">
                <a:solidFill>
                  <a:srgbClr val="000000"/>
                </a:solidFill>
                <a:latin typeface="Helvetica"/>
                <a:ea typeface="微软雅黑"/>
                <a:cs typeface="Helvetica"/>
              </a:rPr>
              <a:t>Reviewing &amp; re-submission of Water Supply Works approvals for test bores. Production bore timing of use under update.</a:t>
            </a:r>
            <a:endParaRPr lang="en-AU" sz="1400" dirty="0">
              <a:solidFill>
                <a:srgbClr val="000000"/>
              </a:solidFill>
              <a:latin typeface="Helvetica"/>
              <a:ea typeface="微软雅黑"/>
              <a:cs typeface="Helvetica" charset="0"/>
            </a:endParaRPr>
          </a:p>
          <a:p>
            <a:pPr marL="175895" lvl="1">
              <a:lnSpc>
                <a:spcPct val="100000"/>
              </a:lnSpc>
              <a:spcBef>
                <a:spcPts val="0"/>
              </a:spcBef>
            </a:pPr>
            <a:endParaRPr lang="en-AU" sz="1400" dirty="0">
              <a:solidFill>
                <a:srgbClr val="000000"/>
              </a:solidFill>
              <a:latin typeface="Helvetica"/>
              <a:ea typeface="微软雅黑"/>
              <a:cs typeface="Helvetica" charset="0"/>
            </a:endParaRPr>
          </a:p>
          <a:p>
            <a:pPr marL="175895" lvl="1">
              <a:lnSpc>
                <a:spcPct val="100000"/>
              </a:lnSpc>
              <a:spcBef>
                <a:spcPts val="0"/>
              </a:spcBef>
            </a:pPr>
            <a:endParaRPr lang="en-AU" altLang="zh-CN" sz="1400" dirty="0">
              <a:solidFill>
                <a:srgbClr val="000000"/>
              </a:solidFill>
              <a:latin typeface="微软雅黑"/>
              <a:ea typeface="微软雅黑"/>
              <a:cs typeface="Helvetica" charset="0"/>
            </a:endParaRPr>
          </a:p>
          <a:p>
            <a:pPr>
              <a:lnSpc>
                <a:spcPct val="100000"/>
              </a:lnSpc>
            </a:pPr>
            <a:endParaRPr lang="zh-CN" altLang="en-US" dirty="0">
              <a:solidFill>
                <a:schemeClr val="accent3"/>
              </a:solidFill>
              <a:latin typeface="Helvetica" charset="0"/>
              <a:ea typeface="Helvetica" charset="0"/>
              <a:cs typeface="Helvetica" charset="0"/>
            </a:endParaRPr>
          </a:p>
        </p:txBody>
      </p:sp>
      <p:sp>
        <p:nvSpPr>
          <p:cNvPr id="2" name="幻灯片编号占位符 1"/>
          <p:cNvSpPr>
            <a:spLocks noGrp="1"/>
          </p:cNvSpPr>
          <p:nvPr>
            <p:ph type="sldNum" sz="quarter" idx="12"/>
          </p:nvPr>
        </p:nvSpPr>
        <p:spPr/>
        <p:txBody>
          <a:bodyPr/>
          <a:lstStyle/>
          <a:p>
            <a:fld id="{C12EF67B-7566-E64E-A5A4-F6327E453F64}" type="slidenum">
              <a:rPr kumimoji="1" lang="zh-CN" altLang="en-US" smtClean="0"/>
              <a:t>10</a:t>
            </a:fld>
            <a:endParaRPr kumimoji="1" lang="zh-CN" altLang="en-US"/>
          </a:p>
        </p:txBody>
      </p:sp>
      <p:sp>
        <p:nvSpPr>
          <p:cNvPr id="4" name="文本占位符 3"/>
          <p:cNvSpPr>
            <a:spLocks noGrp="1"/>
          </p:cNvSpPr>
          <p:nvPr>
            <p:ph type="body" sz="quarter" idx="13"/>
          </p:nvPr>
        </p:nvSpPr>
        <p:spPr>
          <a:xfrm>
            <a:off x="946148" y="231775"/>
            <a:ext cx="5454652" cy="561191"/>
          </a:xfrm>
        </p:spPr>
        <p:txBody>
          <a:bodyPr/>
          <a:lstStyle/>
          <a:p>
            <a:pPr>
              <a:lnSpc>
                <a:spcPct val="100000"/>
              </a:lnSpc>
            </a:pPr>
            <a:r>
              <a:rPr kumimoji="1" lang="en-AU" altLang="zh-CN" sz="2400">
                <a:latin typeface="Helvetica" charset="0"/>
                <a:ea typeface="Helvetica" charset="0"/>
                <a:cs typeface="Helvetica" charset="0"/>
              </a:rPr>
              <a:t>Planning Update</a:t>
            </a:r>
            <a:endParaRPr kumimoji="1" lang="en-US" altLang="zh-CN" sz="2400">
              <a:latin typeface="Helvetica" charset="0"/>
              <a:ea typeface="Helvetica" charset="0"/>
              <a:cs typeface="Helvetica" charset="0"/>
            </a:endParaRPr>
          </a:p>
        </p:txBody>
      </p:sp>
      <p:pic>
        <p:nvPicPr>
          <p:cNvPr id="9" name="图片 8" descr="C:\Users\zhangxueying\Desktop\图片1.png图片1"/>
          <p:cNvPicPr>
            <a:picLocks noChangeAspect="1"/>
          </p:cNvPicPr>
          <p:nvPr/>
        </p:nvPicPr>
        <p:blipFill>
          <a:blip r:embed="rId2"/>
          <a:srcRect/>
          <a:stretch>
            <a:fillRect/>
          </a:stretch>
        </p:blipFill>
        <p:spPr>
          <a:xfrm>
            <a:off x="10469328" y="352341"/>
            <a:ext cx="1139800" cy="316800"/>
          </a:xfrm>
          <a:prstGeom prst="rect">
            <a:avLst/>
          </a:prstGeom>
        </p:spPr>
      </p:pic>
    </p:spTree>
    <p:extLst>
      <p:ext uri="{BB962C8B-B14F-4D97-AF65-F5344CB8AC3E}">
        <p14:creationId xmlns:p14="http://schemas.microsoft.com/office/powerpoint/2010/main" val="1623764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landscape with hills in the back&#10;&#10;Description automatically generated with low confidence">
            <a:extLst>
              <a:ext uri="{FF2B5EF4-FFF2-40B4-BE49-F238E27FC236}">
                <a16:creationId xmlns:a16="http://schemas.microsoft.com/office/drawing/2014/main" id="{22EBF803-760C-40E8-8FF1-349C1AC05A26}"/>
              </a:ext>
            </a:extLst>
          </p:cNvPr>
          <p:cNvPicPr>
            <a:picLocks noGrp="1" noChangeAspect="1"/>
          </p:cNvPicPr>
          <p:nvPr>
            <p:ph type="pic" sz="quarter" idx="42"/>
          </p:nvPr>
        </p:nvPicPr>
        <p:blipFill>
          <a:blip r:embed="rId2"/>
          <a:srcRect t="2838" b="2838"/>
          <a:stretch>
            <a:fillRect/>
          </a:stretch>
        </p:blipFill>
        <p:spPr/>
      </p:pic>
      <p:sp>
        <p:nvSpPr>
          <p:cNvPr id="3" name="幻灯片编号占位符 2"/>
          <p:cNvSpPr>
            <a:spLocks noGrp="1"/>
          </p:cNvSpPr>
          <p:nvPr>
            <p:ph type="sldNum" sz="quarter" idx="12"/>
          </p:nvPr>
        </p:nvSpPr>
        <p:spPr/>
        <p:txBody>
          <a:bodyPr/>
          <a:lstStyle/>
          <a:p>
            <a:fld id="{C12EF67B-7566-E64E-A5A4-F6327E453F64}" type="slidenum">
              <a:rPr kumimoji="1" lang="zh-CN" altLang="en-US" smtClean="0"/>
              <a:t>11</a:t>
            </a:fld>
            <a:endParaRPr kumimoji="1" lang="zh-CN" altLang="en-US"/>
          </a:p>
        </p:txBody>
      </p:sp>
      <p:cxnSp>
        <p:nvCxnSpPr>
          <p:cNvPr id="5" name="直线连接符 4"/>
          <p:cNvCxnSpPr/>
          <p:nvPr/>
        </p:nvCxnSpPr>
        <p:spPr>
          <a:xfrm>
            <a:off x="693516"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95325" y="2442458"/>
            <a:ext cx="25200" cy="540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descr="C:\Users\zhangxueying\Desktop\图片1.png图片1"/>
          <p:cNvPicPr>
            <a:picLocks noChangeAspect="1"/>
          </p:cNvPicPr>
          <p:nvPr/>
        </p:nvPicPr>
        <p:blipFill>
          <a:blip r:embed="rId3"/>
          <a:srcRect/>
          <a:stretch>
            <a:fillRect/>
          </a:stretch>
        </p:blipFill>
        <p:spPr>
          <a:xfrm>
            <a:off x="10469328" y="352341"/>
            <a:ext cx="1139800" cy="316800"/>
          </a:xfrm>
          <a:prstGeom prst="rect">
            <a:avLst/>
          </a:prstGeom>
        </p:spPr>
      </p:pic>
      <p:sp>
        <p:nvSpPr>
          <p:cNvPr id="23" name="文本占位符 2"/>
          <p:cNvSpPr txBox="1"/>
          <p:nvPr/>
        </p:nvSpPr>
        <p:spPr>
          <a:xfrm>
            <a:off x="1788077" y="2360013"/>
            <a:ext cx="9708598" cy="17897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nSpc>
                <a:spcPct val="100000"/>
              </a:lnSpc>
              <a:buNone/>
            </a:pPr>
            <a:r>
              <a:rPr kumimoji="1" lang="en-US" altLang="zh-CN" sz="3600">
                <a:solidFill>
                  <a:srgbClr val="0F345E"/>
                </a:solidFill>
                <a:latin typeface="Helvetica" charset="0"/>
                <a:cs typeface="Helvetica" charset="0"/>
              </a:rPr>
              <a:t>Q &amp; A</a:t>
            </a:r>
            <a:endParaRPr kumimoji="1" lang="zh-CN" altLang="en-US" sz="3600">
              <a:solidFill>
                <a:srgbClr val="0F345E"/>
              </a:solidFill>
              <a:latin typeface="Helvetica" charset="0"/>
              <a:cs typeface="Helvetica" charset="0"/>
            </a:endParaRPr>
          </a:p>
        </p:txBody>
      </p:sp>
    </p:spTree>
    <p:extLst>
      <p:ext uri="{BB962C8B-B14F-4D97-AF65-F5344CB8AC3E}">
        <p14:creationId xmlns:p14="http://schemas.microsoft.com/office/powerpoint/2010/main" val="1420487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占位符 1"/>
          <p:cNvSpPr>
            <a:spLocks noGrp="1"/>
          </p:cNvSpPr>
          <p:nvPr>
            <p:ph type="sldNum" sz="quarter" idx="12"/>
          </p:nvPr>
        </p:nvSpPr>
        <p:spPr/>
        <p:txBody>
          <a:bodyPr/>
          <a:lstStyle/>
          <a:p>
            <a:fld id="{C12EF67B-7566-E64E-A5A4-F6327E453F64}" type="slidenum">
              <a:rPr kumimoji="1" lang="zh-CN" altLang="en-US" smtClean="0"/>
              <a:t>12</a:t>
            </a:fld>
            <a:endParaRPr kumimoji="1" lang="zh-CN" altLang="en-US"/>
          </a:p>
        </p:txBody>
      </p:sp>
      <p:sp>
        <p:nvSpPr>
          <p:cNvPr id="4" name="文本占位符 3"/>
          <p:cNvSpPr>
            <a:spLocks noGrp="1"/>
          </p:cNvSpPr>
          <p:nvPr>
            <p:ph type="body" sz="quarter" idx="13"/>
          </p:nvPr>
        </p:nvSpPr>
        <p:spPr>
          <a:xfrm>
            <a:off x="946148" y="231775"/>
            <a:ext cx="5454652" cy="561191"/>
          </a:xfrm>
        </p:spPr>
        <p:txBody>
          <a:bodyPr/>
          <a:lstStyle/>
          <a:p>
            <a:pPr>
              <a:lnSpc>
                <a:spcPct val="100000"/>
              </a:lnSpc>
            </a:pPr>
            <a:r>
              <a:rPr kumimoji="1" lang="en-US" altLang="zh-CN" sz="2400">
                <a:latin typeface="Helvetica" charset="0"/>
                <a:ea typeface="Helvetica" charset="0"/>
                <a:cs typeface="Helvetica" charset="0"/>
              </a:rPr>
              <a:t>Outstanding Items from </a:t>
            </a:r>
            <a:r>
              <a:rPr kumimoji="1" lang="en-US" altLang="zh-CN" sz="2400">
                <a:solidFill>
                  <a:srgbClr val="FF0000"/>
                </a:solidFill>
                <a:latin typeface="Helvetica" charset="0"/>
                <a:ea typeface="Helvetica" charset="0"/>
                <a:cs typeface="Helvetica" charset="0"/>
              </a:rPr>
              <a:t>CCC #16</a:t>
            </a:r>
          </a:p>
        </p:txBody>
      </p:sp>
      <p:pic>
        <p:nvPicPr>
          <p:cNvPr id="9" name="图片 8" descr="C:\Users\zhangxueying\Desktop\图片1.png图片1"/>
          <p:cNvPicPr>
            <a:picLocks noChangeAspect="1"/>
          </p:cNvPicPr>
          <p:nvPr/>
        </p:nvPicPr>
        <p:blipFill>
          <a:blip r:embed="rId2"/>
          <a:srcRect/>
          <a:stretch>
            <a:fillRect/>
          </a:stretch>
        </p:blipFill>
        <p:spPr>
          <a:xfrm>
            <a:off x="10469328" y="352341"/>
            <a:ext cx="1139800" cy="316800"/>
          </a:xfrm>
          <a:prstGeom prst="rect">
            <a:avLst/>
          </a:prstGeom>
        </p:spPr>
      </p:pic>
      <p:sp>
        <p:nvSpPr>
          <p:cNvPr id="3" name="Rectangle 2">
            <a:extLst>
              <a:ext uri="{FF2B5EF4-FFF2-40B4-BE49-F238E27FC236}">
                <a16:creationId xmlns:a16="http://schemas.microsoft.com/office/drawing/2014/main" id="{98A743F5-F2EC-2C40-1EF7-554366A00ACE}"/>
              </a:ext>
            </a:extLst>
          </p:cNvPr>
          <p:cNvSpPr/>
          <p:nvPr/>
        </p:nvSpPr>
        <p:spPr>
          <a:xfrm>
            <a:off x="628649" y="1048158"/>
            <a:ext cx="10361735" cy="5598776"/>
          </a:xfrm>
          <a:prstGeom prst="rect">
            <a:avLst/>
          </a:prstGeom>
        </p:spPr>
        <p:txBody>
          <a:bodyPr wrap="square" lIns="91440" tIns="45720" rIns="91440" bIns="45720" anchor="t">
            <a:noAutofit/>
          </a:bodyPr>
          <a:lstStyle/>
          <a:p>
            <a:pPr>
              <a:spcBef>
                <a:spcPts val="300"/>
              </a:spcBef>
              <a:spcAft>
                <a:spcPts val="300"/>
              </a:spcAft>
            </a:pPr>
            <a:r>
              <a:rPr lang="en-AU" sz="1600" b="1" dirty="0"/>
              <a:t>Questions Taken on Notice at the previous CCC Meeting:</a:t>
            </a:r>
            <a:endParaRPr lang="en-AU" sz="1400" dirty="0">
              <a:cs typeface="Calibri" panose="020F0502020204030204"/>
            </a:endParaRPr>
          </a:p>
          <a:p>
            <a:pPr marL="285750" indent="-285750">
              <a:spcAft>
                <a:spcPts val="600"/>
              </a:spcAft>
              <a:buFont typeface="Wingdings" panose="05000000000000000000" pitchFamily="2" charset="2"/>
              <a:buChar char="v"/>
            </a:pPr>
            <a:r>
              <a:rPr lang="en-AU" sz="1400" dirty="0">
                <a:ea typeface="+mn-lt"/>
                <a:cs typeface="+mn-lt"/>
              </a:rPr>
              <a:t>Norway began studies in 2021 of water contamination (drinking, streams and ocean) in proximity to wind turbines from chemical sheds primarily from blades with items such as Bisphenol A. Contributing to micro plastics in the environment. Are Coppabella hosts aware that there is Bisphenol A used in construction of wind turbine blades?</a:t>
            </a:r>
            <a:br>
              <a:rPr lang="en-AU" sz="1400" dirty="0">
                <a:ea typeface="+mn-lt"/>
                <a:cs typeface="+mn-lt"/>
              </a:rPr>
            </a:br>
            <a:endParaRPr lang="en-AU" sz="1400" dirty="0">
              <a:cs typeface="Times New Roman"/>
            </a:endParaRPr>
          </a:p>
          <a:p>
            <a:pPr>
              <a:spcAft>
                <a:spcPts val="600"/>
              </a:spcAft>
            </a:pPr>
            <a:r>
              <a:rPr lang="en-US" sz="1400" dirty="0">
                <a:cs typeface="Times New Roman"/>
              </a:rPr>
              <a:t>Bisphenol A (BPA) is a standard organic synthetic compound used to manufacture plastics and epoxy resin. Goldwind uses epoxy resin to manufacture its turbine blades. At this stage Goldwind is not aware of residual BPA being present on completion of epoxy resin formulation. </a:t>
            </a:r>
            <a:br>
              <a:rPr lang="en-US" sz="1400" dirty="0">
                <a:latin typeface="Segoe UI"/>
                <a:cs typeface="Segoe UI"/>
              </a:rPr>
            </a:br>
            <a:endParaRPr lang="en-AU" sz="1400" dirty="0">
              <a:ea typeface="+mn-lt"/>
              <a:cs typeface="+mn-lt"/>
            </a:endParaRPr>
          </a:p>
          <a:p>
            <a:pPr marL="285750" indent="-285750">
              <a:spcAft>
                <a:spcPts val="600"/>
              </a:spcAft>
              <a:buFont typeface="Wingdings" panose="05000000000000000000" pitchFamily="2" charset="2"/>
              <a:buChar char="v"/>
            </a:pPr>
            <a:r>
              <a:rPr lang="en-AU" sz="1400" i="1" dirty="0">
                <a:effectLst/>
                <a:ea typeface="Calibri" panose="020F0502020204030204" pitchFamily="34" charset="0"/>
                <a:cs typeface="Times New Roman"/>
              </a:rPr>
              <a:t>How much SF6 (</a:t>
            </a:r>
            <a:r>
              <a:rPr lang="en-AU" sz="1400" i="1" dirty="0">
                <a:effectLst/>
                <a:ea typeface="Calibri" panose="020F0502020204030204" pitchFamily="34" charset="0"/>
                <a:cs typeface="Arial"/>
              </a:rPr>
              <a:t>Sulphur Hexafluoride) </a:t>
            </a:r>
            <a:r>
              <a:rPr lang="en-AU" sz="1400" i="1" dirty="0">
                <a:effectLst/>
                <a:ea typeface="Calibri" panose="020F0502020204030204" pitchFamily="34" charset="0"/>
                <a:cs typeface="Times New Roman"/>
              </a:rPr>
              <a:t>will be used on the Coppabella Project?</a:t>
            </a:r>
            <a:endParaRPr lang="en-AU" dirty="0">
              <a:cs typeface="Times New Roman"/>
            </a:endParaRPr>
          </a:p>
          <a:p>
            <a:pPr>
              <a:spcAft>
                <a:spcPts val="600"/>
              </a:spcAft>
            </a:pPr>
            <a:r>
              <a:rPr lang="en-AU" sz="1400" dirty="0">
                <a:ea typeface="Calibri" panose="020F0502020204030204" pitchFamily="34" charset="0"/>
                <a:cs typeface="Times New Roman"/>
              </a:rPr>
              <a:t>TransGrid have responded that SF6 is often utilised in high voltage circuit breakers in the industry, but that they are also working with suppliers to explore equipment options that do not utilise SF6. Thus, it is not known at this time whether the new infrastructure at the Yass Substation will utilise SF6 or not.</a:t>
            </a:r>
          </a:p>
          <a:p>
            <a:r>
              <a:rPr lang="en-AU" sz="1400" dirty="0">
                <a:ea typeface="Calibri" panose="020F0502020204030204" pitchFamily="34" charset="0"/>
                <a:cs typeface="Times New Roman"/>
              </a:rPr>
              <a:t>In the industry, typical amounts of SF6 utilised in high voltage circuit breakers are:</a:t>
            </a:r>
          </a:p>
          <a:p>
            <a:pPr marL="800100" lvl="1" indent="-342900">
              <a:lnSpc>
                <a:spcPct val="107000"/>
              </a:lnSpc>
              <a:buFont typeface="Arial" panose="020B0604020202020204" pitchFamily="34" charset="0"/>
              <a:buChar char="•"/>
            </a:pPr>
            <a:r>
              <a:rPr lang="en-AU" sz="1400" dirty="0">
                <a:cs typeface="Times New Roman"/>
              </a:rPr>
              <a:t>132kV: ~26-30kg per circuit breaker</a:t>
            </a:r>
          </a:p>
          <a:p>
            <a:pPr marL="800100" lvl="1" indent="-342900">
              <a:lnSpc>
                <a:spcPct val="107000"/>
              </a:lnSpc>
              <a:buFont typeface="Arial" panose="020B0604020202020204" pitchFamily="34" charset="0"/>
              <a:buChar char="•"/>
            </a:pPr>
            <a:r>
              <a:rPr lang="en-AU" sz="1400" dirty="0">
                <a:cs typeface="Times New Roman"/>
              </a:rPr>
              <a:t>330kV: ~40-80kg per circuit breaker</a:t>
            </a:r>
          </a:p>
          <a:p>
            <a:pPr lvl="1">
              <a:lnSpc>
                <a:spcPct val="107000"/>
              </a:lnSpc>
            </a:pPr>
            <a:endParaRPr lang="en-AU" sz="1400" dirty="0">
              <a:cs typeface="Times New Roman" panose="02020603050405020304" pitchFamily="18" charset="0"/>
            </a:endParaRPr>
          </a:p>
          <a:p>
            <a:pPr>
              <a:lnSpc>
                <a:spcPct val="107000"/>
              </a:lnSpc>
            </a:pPr>
            <a:r>
              <a:rPr lang="en-AU" sz="1400" dirty="0">
                <a:cs typeface="Times New Roman"/>
              </a:rPr>
              <a:t>Depending on configuration a maximum of 11.5kg of SF6 is used as an electrical insulator within the interrupter of Ring Main Units (RMU). Each turbine has a single RMU for generation to flow into the wind farm's ring main. </a:t>
            </a:r>
            <a:r>
              <a:rPr lang="en-AU" sz="1400" dirty="0" err="1">
                <a:cs typeface="Times New Roman"/>
              </a:rPr>
              <a:t>Goldwind</a:t>
            </a:r>
            <a:r>
              <a:rPr lang="en-AU" sz="1400" dirty="0">
                <a:cs typeface="Times New Roman"/>
              </a:rPr>
              <a:t> Australia has requested whether there are plans to use an alternative charging gas.      </a:t>
            </a:r>
          </a:p>
          <a:p>
            <a:pPr>
              <a:spcAft>
                <a:spcPts val="600"/>
              </a:spcAft>
            </a:pPr>
            <a:endParaRPr lang="en-AU" sz="1400" dirty="0">
              <a:cs typeface="Calibri" panose="020F0502020204030204"/>
            </a:endParaRPr>
          </a:p>
          <a:p>
            <a:pPr>
              <a:spcAft>
                <a:spcPts val="600"/>
              </a:spcAft>
            </a:pPr>
            <a:endParaRPr lang="en-AU" sz="1400" dirty="0">
              <a:cs typeface="Calibri" panose="020F0502020204030204"/>
            </a:endParaRPr>
          </a:p>
        </p:txBody>
      </p:sp>
    </p:spTree>
    <p:extLst>
      <p:ext uri="{BB962C8B-B14F-4D97-AF65-F5344CB8AC3E}">
        <p14:creationId xmlns:p14="http://schemas.microsoft.com/office/powerpoint/2010/main" val="2374113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占位符 1"/>
          <p:cNvSpPr>
            <a:spLocks noGrp="1"/>
          </p:cNvSpPr>
          <p:nvPr>
            <p:ph type="sldNum" sz="quarter" idx="12"/>
          </p:nvPr>
        </p:nvSpPr>
        <p:spPr/>
        <p:txBody>
          <a:bodyPr/>
          <a:lstStyle/>
          <a:p>
            <a:fld id="{C12EF67B-7566-E64E-A5A4-F6327E453F64}" type="slidenum">
              <a:rPr kumimoji="1" lang="zh-CN" altLang="en-US" smtClean="0"/>
              <a:t>13</a:t>
            </a:fld>
            <a:endParaRPr kumimoji="1" lang="zh-CN" altLang="en-US"/>
          </a:p>
        </p:txBody>
      </p:sp>
      <p:sp>
        <p:nvSpPr>
          <p:cNvPr id="4" name="文本占位符 3"/>
          <p:cNvSpPr>
            <a:spLocks noGrp="1"/>
          </p:cNvSpPr>
          <p:nvPr>
            <p:ph type="body" sz="quarter" idx="13"/>
          </p:nvPr>
        </p:nvSpPr>
        <p:spPr>
          <a:xfrm>
            <a:off x="946148" y="231775"/>
            <a:ext cx="5454652" cy="561191"/>
          </a:xfrm>
        </p:spPr>
        <p:txBody>
          <a:bodyPr/>
          <a:lstStyle/>
          <a:p>
            <a:pPr>
              <a:lnSpc>
                <a:spcPct val="100000"/>
              </a:lnSpc>
            </a:pPr>
            <a:r>
              <a:rPr kumimoji="1" lang="en-US" altLang="zh-CN" sz="2400">
                <a:latin typeface="Helvetica" charset="0"/>
                <a:ea typeface="Helvetica" charset="0"/>
                <a:cs typeface="Helvetica" charset="0"/>
              </a:rPr>
              <a:t>Outstanding Items from </a:t>
            </a:r>
            <a:r>
              <a:rPr kumimoji="1" lang="en-US" altLang="zh-CN" sz="2400">
                <a:solidFill>
                  <a:srgbClr val="FF0000"/>
                </a:solidFill>
                <a:latin typeface="Helvetica" charset="0"/>
                <a:ea typeface="Helvetica" charset="0"/>
                <a:cs typeface="Helvetica" charset="0"/>
              </a:rPr>
              <a:t>CCC #16</a:t>
            </a:r>
          </a:p>
        </p:txBody>
      </p:sp>
      <p:pic>
        <p:nvPicPr>
          <p:cNvPr id="9" name="图片 8" descr="C:\Users\zhangxueying\Desktop\图片1.png图片1"/>
          <p:cNvPicPr>
            <a:picLocks noChangeAspect="1"/>
          </p:cNvPicPr>
          <p:nvPr/>
        </p:nvPicPr>
        <p:blipFill>
          <a:blip r:embed="rId2"/>
          <a:srcRect/>
          <a:stretch>
            <a:fillRect/>
          </a:stretch>
        </p:blipFill>
        <p:spPr>
          <a:xfrm>
            <a:off x="10469328" y="352341"/>
            <a:ext cx="1139800" cy="316800"/>
          </a:xfrm>
          <a:prstGeom prst="rect">
            <a:avLst/>
          </a:prstGeom>
        </p:spPr>
      </p:pic>
      <p:sp>
        <p:nvSpPr>
          <p:cNvPr id="3" name="Rectangle 2">
            <a:extLst>
              <a:ext uri="{FF2B5EF4-FFF2-40B4-BE49-F238E27FC236}">
                <a16:creationId xmlns:a16="http://schemas.microsoft.com/office/drawing/2014/main" id="{98A743F5-F2EC-2C40-1EF7-554366A00ACE}"/>
              </a:ext>
            </a:extLst>
          </p:cNvPr>
          <p:cNvSpPr/>
          <p:nvPr/>
        </p:nvSpPr>
        <p:spPr>
          <a:xfrm>
            <a:off x="628649" y="705258"/>
            <a:ext cx="10617203" cy="5598776"/>
          </a:xfrm>
          <a:prstGeom prst="rect">
            <a:avLst/>
          </a:prstGeom>
        </p:spPr>
        <p:txBody>
          <a:bodyPr wrap="square" lIns="91440" tIns="45720" rIns="91440" bIns="45720" anchor="t">
            <a:noAutofit/>
          </a:bodyPr>
          <a:lstStyle/>
          <a:p>
            <a:pPr>
              <a:spcBef>
                <a:spcPts val="300"/>
              </a:spcBef>
              <a:spcAft>
                <a:spcPts val="300"/>
              </a:spcAft>
            </a:pPr>
            <a:r>
              <a:rPr lang="en-AU" sz="1600" b="1" dirty="0"/>
              <a:t>Questions Taken on Notice at the previous CCC Meeting:</a:t>
            </a:r>
            <a:endParaRPr lang="en-AU" sz="1400" dirty="0">
              <a:cs typeface="Calibri" panose="020F0502020204030204"/>
            </a:endParaRPr>
          </a:p>
          <a:p>
            <a:pPr marL="285750" indent="-285750">
              <a:spcAft>
                <a:spcPts val="600"/>
              </a:spcAft>
              <a:buFont typeface="Wingdings" panose="05000000000000000000" pitchFamily="2" charset="2"/>
              <a:buChar char="v"/>
            </a:pPr>
            <a:r>
              <a:rPr lang="en-AU" sz="1400" i="1" dirty="0">
                <a:cs typeface="Times New Roman"/>
              </a:rPr>
              <a:t>In NSW, who is responsible for checking the integrity of each process of laying down wind turbine footings? That is just like the construction of a house the reinforcing mesh for footings has to be inspected, then the actual concrete footing is this procedure followed in NSW for wind turbines in light of the lack of integrity and checks of wind turbine footing by the developer GPG as recently (December 2022) happened in Victoria with Berrybank Stage Or do we see a repeat of Gullen Range debacle by Goldwind self-checking on micro sighting and eventual NSW DPIE “rubber stamping” of the less than </a:t>
            </a:r>
            <a:r>
              <a:rPr lang="en-AU" sz="1400" i="1" dirty="0" err="1">
                <a:cs typeface="Times New Roman"/>
              </a:rPr>
              <a:t>microsited</a:t>
            </a:r>
            <a:r>
              <a:rPr lang="en-AU" sz="1400" i="1" dirty="0">
                <a:cs typeface="Times New Roman"/>
              </a:rPr>
              <a:t> towers?</a:t>
            </a:r>
          </a:p>
          <a:p>
            <a:pPr>
              <a:spcAft>
                <a:spcPts val="600"/>
              </a:spcAft>
            </a:pPr>
            <a:endParaRPr lang="en-AU" sz="1400" i="1" dirty="0">
              <a:cs typeface="Times New Roman"/>
            </a:endParaRPr>
          </a:p>
          <a:p>
            <a:pPr>
              <a:spcAft>
                <a:spcPts val="600"/>
              </a:spcAft>
            </a:pPr>
            <a:r>
              <a:rPr lang="en-AU" sz="1400" dirty="0">
                <a:cs typeface="Times New Roman"/>
              </a:rPr>
              <a:t>An independent Certifier is engaged to assure wind turbines are designed and constructed in accordance with the relevant standards, including the structural design requirements of IEC 61400-1. This includes wind turbine footing design that is covered by a construction certificate together with testing of the concreting during formation of the footing.  </a:t>
            </a:r>
          </a:p>
          <a:p>
            <a:pPr>
              <a:spcAft>
                <a:spcPts val="600"/>
              </a:spcAft>
            </a:pPr>
            <a:endParaRPr lang="en-AU" sz="1400" i="1" dirty="0">
              <a:cs typeface="Times New Roman"/>
            </a:endParaRPr>
          </a:p>
          <a:p>
            <a:pPr marL="285750" indent="-285750">
              <a:buFont typeface="Wingdings" panose="05000000000000000000" pitchFamily="2" charset="2"/>
              <a:buChar char="v"/>
            </a:pPr>
            <a:r>
              <a:rPr lang="en-AU" sz="1400" i="1" dirty="0">
                <a:cs typeface="Times New Roman"/>
              </a:rPr>
              <a:t> </a:t>
            </a:r>
            <a:r>
              <a:rPr lang="en-US" sz="1400" i="1" dirty="0">
                <a:cs typeface="Times New Roman"/>
              </a:rPr>
              <a:t>In light of 5th January 2023 </a:t>
            </a:r>
            <a:r>
              <a:rPr lang="en-US" sz="1400" i="1" dirty="0" err="1">
                <a:cs typeface="Times New Roman"/>
              </a:rPr>
              <a:t>narcel</a:t>
            </a:r>
            <a:r>
              <a:rPr lang="en-US" sz="1400" i="1" dirty="0">
                <a:cs typeface="Times New Roman"/>
              </a:rPr>
              <a:t> fire in nearby </a:t>
            </a:r>
            <a:r>
              <a:rPr lang="en-US" sz="1400" i="1" dirty="0" err="1">
                <a:cs typeface="Times New Roman"/>
              </a:rPr>
              <a:t>Cullerin</a:t>
            </a:r>
            <a:r>
              <a:rPr lang="en-US" sz="1400" i="1" dirty="0">
                <a:cs typeface="Times New Roman"/>
              </a:rPr>
              <a:t> wind turbine who is ultimately responsible for any large-scale fire instigated by such a turbine fire? Host, turbine development developer or current wind turbine operator? Capital 17th January 2017-Class Action? </a:t>
            </a:r>
            <a:r>
              <a:rPr lang="en-US" sz="1400" i="1" dirty="0" err="1">
                <a:cs typeface="Times New Roman"/>
              </a:rPr>
              <a:t>Taralga</a:t>
            </a:r>
            <a:r>
              <a:rPr lang="en-US" sz="1400" i="1" dirty="0">
                <a:cs typeface="Times New Roman"/>
              </a:rPr>
              <a:t> 17th January 2018-aerial water bombardment stopped due to lack of visibility?</a:t>
            </a:r>
            <a:endParaRPr lang="en-AU" sz="1400" i="1" dirty="0">
              <a:cs typeface="Times New Roman"/>
            </a:endParaRPr>
          </a:p>
          <a:p>
            <a:endParaRPr lang="en-US" sz="1400" i="1" dirty="0">
              <a:cs typeface="Times New Roman"/>
            </a:endParaRPr>
          </a:p>
          <a:p>
            <a:r>
              <a:rPr lang="en-US" sz="1400" dirty="0">
                <a:cs typeface="Times New Roman"/>
              </a:rPr>
              <a:t>Public liability insurance is in place that covers the host landowners’ properties in accordance with their lease terms, it is our understanding this cover would extend to damage in the unlikely event of fire caused by a turbine.</a:t>
            </a:r>
          </a:p>
          <a:p>
            <a:pPr>
              <a:spcAft>
                <a:spcPts val="600"/>
              </a:spcAft>
            </a:pPr>
            <a:endParaRPr lang="en-AU" sz="1400" i="1" dirty="0">
              <a:cs typeface="Times New Roman"/>
            </a:endParaRPr>
          </a:p>
          <a:p>
            <a:pPr marL="285750" indent="-285750">
              <a:spcAft>
                <a:spcPts val="600"/>
              </a:spcAft>
              <a:buFont typeface="Wingdings" panose="05000000000000000000" pitchFamily="2" charset="2"/>
              <a:buChar char="v"/>
            </a:pPr>
            <a:r>
              <a:rPr lang="en-AU" sz="1400" i="1" dirty="0">
                <a:cs typeface="Times New Roman"/>
              </a:rPr>
              <a:t>Will the </a:t>
            </a:r>
            <a:r>
              <a:rPr lang="en-AU" sz="1400" i="1" dirty="0" err="1">
                <a:cs typeface="Times New Roman"/>
              </a:rPr>
              <a:t>Goldwind</a:t>
            </a:r>
            <a:r>
              <a:rPr lang="en-AU" sz="1400" i="1" dirty="0">
                <a:cs typeface="Times New Roman"/>
              </a:rPr>
              <a:t> GW136/4.2MW turbines come with a self-suppression system for internal fire? What will be the periodic testing time for this system if installed? </a:t>
            </a:r>
            <a:endParaRPr lang="en-AU" dirty="0"/>
          </a:p>
          <a:p>
            <a:pPr>
              <a:spcAft>
                <a:spcPts val="600"/>
              </a:spcAft>
            </a:pPr>
            <a:r>
              <a:rPr lang="en-AU" sz="1400" dirty="0">
                <a:cs typeface="Times New Roman"/>
              </a:rPr>
              <a:t>All </a:t>
            </a:r>
            <a:r>
              <a:rPr lang="en-AU" sz="1400" dirty="0" err="1">
                <a:cs typeface="Times New Roman"/>
              </a:rPr>
              <a:t>Goldwind</a:t>
            </a:r>
            <a:r>
              <a:rPr lang="en-AU" sz="1400" dirty="0">
                <a:cs typeface="Times New Roman"/>
              </a:rPr>
              <a:t> turbines in Australia are configured with fire detection/alarm systems rather than fire suppression systems. The alarm system is connected to the SCADA system. As part of the suite of standard site HSEQ management plans, there will be a site-specific management plan covering fire and other emergencies. Please note that, to date, no fires have occurred at a Goldwind wind farm. The Goldwind 4.2MW turbine does not have a gearbox or transformer in the nacelle, making the risk of nacelle fire significantly lower than other turbine models</a:t>
            </a:r>
          </a:p>
          <a:p>
            <a:pPr>
              <a:spcAft>
                <a:spcPts val="600"/>
              </a:spcAft>
            </a:pPr>
            <a:endParaRPr lang="en-AU" sz="1400" dirty="0">
              <a:ea typeface="Calibri" panose="020F0502020204030204" pitchFamily="34" charset="0"/>
              <a:cs typeface="Arial"/>
            </a:endParaRPr>
          </a:p>
          <a:p>
            <a:pPr>
              <a:spcAft>
                <a:spcPts val="600"/>
              </a:spcAft>
            </a:pPr>
            <a:endParaRPr lang="en-AU" sz="1400" dirty="0">
              <a:ea typeface="Calibri" panose="020F0502020204030204" pitchFamily="34" charset="0"/>
              <a:cs typeface="Arial"/>
            </a:endParaRPr>
          </a:p>
          <a:p>
            <a:pPr>
              <a:spcAft>
                <a:spcPts val="600"/>
              </a:spcAft>
            </a:pPr>
            <a:endParaRPr lang="en-AU" sz="1400" dirty="0">
              <a:cs typeface="Arial"/>
            </a:endParaRPr>
          </a:p>
          <a:p>
            <a:pPr marL="342900" indent="-342900">
              <a:spcAft>
                <a:spcPts val="600"/>
              </a:spcAft>
              <a:buFont typeface="Wingdings" panose="05000000000000000000" pitchFamily="2" charset="2"/>
              <a:buChar char="v"/>
            </a:pPr>
            <a:r>
              <a:rPr lang="en-AU" sz="1400" i="1" dirty="0">
                <a:cs typeface="Times New Roman"/>
              </a:rPr>
              <a:t>Will the </a:t>
            </a:r>
            <a:r>
              <a:rPr lang="en-AU" sz="1400" i="1" dirty="0" err="1">
                <a:cs typeface="Times New Roman"/>
              </a:rPr>
              <a:t>Goldwind</a:t>
            </a:r>
            <a:r>
              <a:rPr lang="en-AU" sz="1400" i="1" dirty="0">
                <a:cs typeface="Times New Roman"/>
              </a:rPr>
              <a:t> GW136/4.2MW turbines come with a self-suppression system for internal fire? What will be the periodic testing time for this system if installed?</a:t>
            </a:r>
          </a:p>
          <a:p>
            <a:pPr>
              <a:spcAft>
                <a:spcPts val="600"/>
              </a:spcAft>
            </a:pPr>
            <a:endParaRPr lang="en-AU" sz="1400" dirty="0">
              <a:cs typeface="Calibri" panose="020F0502020204030204"/>
            </a:endParaRPr>
          </a:p>
          <a:p>
            <a:pPr>
              <a:spcAft>
                <a:spcPts val="600"/>
              </a:spcAft>
            </a:pPr>
            <a:endParaRPr lang="en-AU" sz="1400" dirty="0">
              <a:cs typeface="Calibri" panose="020F0502020204030204"/>
            </a:endParaRPr>
          </a:p>
          <a:p>
            <a:pPr>
              <a:spcAft>
                <a:spcPts val="600"/>
              </a:spcAft>
            </a:pPr>
            <a:endParaRPr lang="en-AU" sz="1400" dirty="0">
              <a:cs typeface="Calibri" panose="020F0502020204030204"/>
            </a:endParaRPr>
          </a:p>
          <a:p>
            <a:pPr marL="285750" indent="-285750">
              <a:spcAft>
                <a:spcPts val="600"/>
              </a:spcAft>
              <a:buFont typeface="Wingdings"/>
              <a:buChar char="v"/>
            </a:pPr>
            <a:r>
              <a:rPr lang="en-AU" sz="1400" i="1" dirty="0">
                <a:cs typeface="Times New Roman"/>
              </a:rPr>
              <a:t>Implications of </a:t>
            </a:r>
            <a:r>
              <a:rPr lang="en-AU" sz="1400" i="1" dirty="0" err="1">
                <a:cs typeface="Times New Roman"/>
              </a:rPr>
              <a:t>Goldwind</a:t>
            </a:r>
            <a:r>
              <a:rPr lang="en-AU" sz="1400" i="1" dirty="0">
                <a:cs typeface="Times New Roman"/>
              </a:rPr>
              <a:t> impacting the habitat of the Gang </a:t>
            </a:r>
            <a:r>
              <a:rPr lang="en-AU" sz="1400" i="1" dirty="0" err="1">
                <a:cs typeface="Times New Roman"/>
              </a:rPr>
              <a:t>Gang</a:t>
            </a:r>
            <a:r>
              <a:rPr lang="en-AU" sz="1400" i="1" dirty="0">
                <a:cs typeface="Times New Roman"/>
              </a:rPr>
              <a:t> Cockatoo? And the Impacts on the Bogong Moth?</a:t>
            </a:r>
          </a:p>
        </p:txBody>
      </p:sp>
    </p:spTree>
    <p:extLst>
      <p:ext uri="{BB962C8B-B14F-4D97-AF65-F5344CB8AC3E}">
        <p14:creationId xmlns:p14="http://schemas.microsoft.com/office/powerpoint/2010/main" val="3101068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占位符 1"/>
          <p:cNvSpPr>
            <a:spLocks noGrp="1"/>
          </p:cNvSpPr>
          <p:nvPr>
            <p:ph type="sldNum" sz="quarter" idx="12"/>
          </p:nvPr>
        </p:nvSpPr>
        <p:spPr/>
        <p:txBody>
          <a:bodyPr/>
          <a:lstStyle/>
          <a:p>
            <a:fld id="{C12EF67B-7566-E64E-A5A4-F6327E453F64}" type="slidenum">
              <a:rPr kumimoji="1" lang="zh-CN" altLang="en-US" smtClean="0"/>
              <a:t>14</a:t>
            </a:fld>
            <a:endParaRPr kumimoji="1" lang="zh-CN" altLang="en-US"/>
          </a:p>
        </p:txBody>
      </p:sp>
      <p:sp>
        <p:nvSpPr>
          <p:cNvPr id="4" name="文本占位符 3"/>
          <p:cNvSpPr>
            <a:spLocks noGrp="1"/>
          </p:cNvSpPr>
          <p:nvPr>
            <p:ph type="body" sz="quarter" idx="13"/>
          </p:nvPr>
        </p:nvSpPr>
        <p:spPr>
          <a:xfrm>
            <a:off x="946148" y="231775"/>
            <a:ext cx="5454652" cy="561191"/>
          </a:xfrm>
        </p:spPr>
        <p:txBody>
          <a:bodyPr/>
          <a:lstStyle/>
          <a:p>
            <a:pPr>
              <a:lnSpc>
                <a:spcPct val="100000"/>
              </a:lnSpc>
            </a:pPr>
            <a:r>
              <a:rPr kumimoji="1" lang="en-US" altLang="zh-CN" sz="2400">
                <a:latin typeface="Helvetica" charset="0"/>
                <a:ea typeface="Helvetica" charset="0"/>
                <a:cs typeface="Helvetica" charset="0"/>
              </a:rPr>
              <a:t>Outstanding Items from </a:t>
            </a:r>
            <a:r>
              <a:rPr kumimoji="1" lang="en-US" altLang="zh-CN" sz="2400">
                <a:solidFill>
                  <a:srgbClr val="FF0000"/>
                </a:solidFill>
                <a:latin typeface="Helvetica" charset="0"/>
                <a:ea typeface="Helvetica" charset="0"/>
                <a:cs typeface="Helvetica" charset="0"/>
              </a:rPr>
              <a:t>CCC #16</a:t>
            </a:r>
          </a:p>
        </p:txBody>
      </p:sp>
      <p:pic>
        <p:nvPicPr>
          <p:cNvPr id="9" name="图片 8" descr="C:\Users\zhangxueying\Desktop\图片1.png图片1"/>
          <p:cNvPicPr>
            <a:picLocks noChangeAspect="1"/>
          </p:cNvPicPr>
          <p:nvPr/>
        </p:nvPicPr>
        <p:blipFill>
          <a:blip r:embed="rId2"/>
          <a:srcRect/>
          <a:stretch>
            <a:fillRect/>
          </a:stretch>
        </p:blipFill>
        <p:spPr>
          <a:xfrm>
            <a:off x="10469328" y="352341"/>
            <a:ext cx="1139800" cy="316800"/>
          </a:xfrm>
          <a:prstGeom prst="rect">
            <a:avLst/>
          </a:prstGeom>
        </p:spPr>
      </p:pic>
      <p:sp>
        <p:nvSpPr>
          <p:cNvPr id="3" name="Rectangle 2">
            <a:extLst>
              <a:ext uri="{FF2B5EF4-FFF2-40B4-BE49-F238E27FC236}">
                <a16:creationId xmlns:a16="http://schemas.microsoft.com/office/drawing/2014/main" id="{98A743F5-F2EC-2C40-1EF7-554366A00ACE}"/>
              </a:ext>
            </a:extLst>
          </p:cNvPr>
          <p:cNvSpPr/>
          <p:nvPr/>
        </p:nvSpPr>
        <p:spPr>
          <a:xfrm>
            <a:off x="628649" y="1048158"/>
            <a:ext cx="10361735" cy="5598776"/>
          </a:xfrm>
          <a:prstGeom prst="rect">
            <a:avLst/>
          </a:prstGeom>
        </p:spPr>
        <p:txBody>
          <a:bodyPr wrap="square" lIns="91440" tIns="45720" rIns="91440" bIns="45720" anchor="t">
            <a:noAutofit/>
          </a:bodyPr>
          <a:lstStyle/>
          <a:p>
            <a:pPr>
              <a:spcBef>
                <a:spcPts val="300"/>
              </a:spcBef>
              <a:spcAft>
                <a:spcPts val="300"/>
              </a:spcAft>
            </a:pPr>
            <a:r>
              <a:rPr lang="en-AU" sz="1600" b="1" dirty="0"/>
              <a:t>Questions Taken on Notice at the previous CCC Meeting:</a:t>
            </a:r>
            <a:endParaRPr lang="en-AU" sz="1400" dirty="0">
              <a:cs typeface="Calibri" panose="020F0502020204030204"/>
            </a:endParaRPr>
          </a:p>
          <a:p>
            <a:pPr marL="285750" indent="-285750">
              <a:spcAft>
                <a:spcPts val="600"/>
              </a:spcAft>
              <a:buFont typeface="Wingdings" panose="05000000000000000000" pitchFamily="2" charset="2"/>
              <a:buChar char="v"/>
            </a:pPr>
            <a:r>
              <a:rPr lang="en-US" sz="1400" i="1" dirty="0">
                <a:cs typeface="Times New Roman"/>
              </a:rPr>
              <a:t>Will Goldwind hold training courses for all RFS Brigades surrounding the Coppabella Range in management of a wind turbine fire?</a:t>
            </a:r>
            <a:endParaRPr lang="en-AU" sz="1400" dirty="0">
              <a:cs typeface="Times New Roman"/>
            </a:endParaRPr>
          </a:p>
          <a:p>
            <a:r>
              <a:rPr lang="en-US" sz="1400" dirty="0">
                <a:cs typeface="Times New Roman"/>
              </a:rPr>
              <a:t>It is usual practice for local emergency groups (including RFS) to be invited to site during wind farm operations. This familiarizes them with the site and build relationships with the on-site service team. Specifically at Coppabella, we are working with Harden Rural Fire Control and will arrange a presentation regarding general information surrounding the Project. We understand Harden Rural Fire Control are currently developing a standard operating procedure and we are happy to contribute where possible.</a:t>
            </a:r>
            <a:endParaRPr lang="en-AU" sz="1400" dirty="0">
              <a:cs typeface="Times New Roman"/>
            </a:endParaRPr>
          </a:p>
          <a:p>
            <a:r>
              <a:rPr lang="en-US" sz="1400" dirty="0">
                <a:cs typeface="Times New Roman"/>
              </a:rPr>
              <a:t>CWF is committed to assisting the local community where possible and would be happy to support with donations to the RFS where requested.</a:t>
            </a:r>
            <a:br>
              <a:rPr lang="en-AU" sz="1400" dirty="0">
                <a:ea typeface="+mn-lt"/>
                <a:cs typeface="+mn-lt"/>
              </a:rPr>
            </a:br>
            <a:endParaRPr lang="en-AU" sz="1400" dirty="0">
              <a:ea typeface="Calibri" panose="020F0502020204030204" pitchFamily="34" charset="0"/>
              <a:cs typeface="Times New Roman"/>
            </a:endParaRPr>
          </a:p>
          <a:p>
            <a:pPr marL="285750" indent="-285750">
              <a:spcAft>
                <a:spcPts val="600"/>
              </a:spcAft>
              <a:buFont typeface="Wingdings" panose="05000000000000000000" pitchFamily="2" charset="2"/>
              <a:buChar char="v"/>
            </a:pPr>
            <a:r>
              <a:rPr lang="en-AU" sz="1400" i="1" dirty="0">
                <a:cs typeface="Times New Roman"/>
              </a:rPr>
              <a:t>What are the implications of </a:t>
            </a:r>
            <a:r>
              <a:rPr lang="en-AU" sz="1400" i="1" dirty="0" err="1">
                <a:cs typeface="Times New Roman"/>
              </a:rPr>
              <a:t>Goldwind</a:t>
            </a:r>
            <a:r>
              <a:rPr lang="en-AU" sz="1400" i="1" dirty="0">
                <a:cs typeface="Times New Roman"/>
              </a:rPr>
              <a:t> impacting the habitat of the Gang </a:t>
            </a:r>
            <a:r>
              <a:rPr lang="en-AU" sz="1400" i="1" dirty="0" err="1">
                <a:cs typeface="Times New Roman"/>
              </a:rPr>
              <a:t>Gang</a:t>
            </a:r>
            <a:r>
              <a:rPr lang="en-AU" sz="1400" i="1" dirty="0">
                <a:cs typeface="Times New Roman"/>
              </a:rPr>
              <a:t> Cockatoo?</a:t>
            </a:r>
          </a:p>
          <a:p>
            <a:r>
              <a:rPr lang="en-US" sz="1400" dirty="0">
                <a:cs typeface="Times New Roman"/>
              </a:rPr>
              <a:t>This was assessed in the Biodiversity Assessment as part of the EIS. The Biodiversity Assessment concluded that the development has a low habitat removal risk for the Gang </a:t>
            </a:r>
            <a:r>
              <a:rPr lang="en-US" sz="1400" dirty="0" err="1">
                <a:cs typeface="Times New Roman"/>
              </a:rPr>
              <a:t>Gang</a:t>
            </a:r>
            <a:r>
              <a:rPr lang="en-US" sz="1400" dirty="0">
                <a:cs typeface="Times New Roman"/>
              </a:rPr>
              <a:t> Cockatoo. The assessment recommended this as a target species for operational bird and bat monitoring. This will be included in the Bird and Bat Adaptive Management Plan which will be prepared for the development.</a:t>
            </a:r>
            <a:endParaRPr lang="en-AU" sz="1400" dirty="0">
              <a:cs typeface="Times New Roman"/>
            </a:endParaRPr>
          </a:p>
          <a:p>
            <a:endParaRPr lang="en-AU" sz="1100" dirty="0">
              <a:latin typeface="Calibri"/>
              <a:cs typeface="Calibri"/>
            </a:endParaRPr>
          </a:p>
          <a:p>
            <a:r>
              <a:rPr lang="en-US" sz="1400" dirty="0">
                <a:cs typeface="Times New Roman"/>
              </a:rPr>
              <a:t>The Coppabella Wind Farm is an approved project (SSD-6698) which has involved extensive environmental studies throughout the process. Potential impacts to threatened bird species including the Gang </a:t>
            </a:r>
            <a:r>
              <a:rPr lang="en-US" sz="1400" dirty="0" err="1">
                <a:cs typeface="Times New Roman"/>
              </a:rPr>
              <a:t>Gang</a:t>
            </a:r>
            <a:r>
              <a:rPr lang="en-US" sz="1400" dirty="0">
                <a:cs typeface="Times New Roman"/>
              </a:rPr>
              <a:t> Cockatoo have been addressed as part of these assessments. </a:t>
            </a:r>
          </a:p>
          <a:p>
            <a:endParaRPr lang="en-AU" sz="1400" dirty="0">
              <a:cs typeface="Times New Roman"/>
            </a:endParaRPr>
          </a:p>
          <a:p>
            <a:r>
              <a:rPr lang="en-US" sz="1400" dirty="0">
                <a:cs typeface="Times New Roman"/>
              </a:rPr>
              <a:t>The conditions of approval require the project to implement all reasonable and feasible measures to </a:t>
            </a:r>
            <a:r>
              <a:rPr lang="en-US" sz="1400" dirty="0" err="1">
                <a:cs typeface="Times New Roman"/>
              </a:rPr>
              <a:t>minimise</a:t>
            </a:r>
            <a:r>
              <a:rPr lang="en-US" sz="1400" dirty="0">
                <a:cs typeface="Times New Roman"/>
              </a:rPr>
              <a:t> impacts on threatened bird and bat populations. These conditions will ensure to </a:t>
            </a:r>
            <a:r>
              <a:rPr lang="en-US" sz="1400" dirty="0" err="1">
                <a:cs typeface="Times New Roman"/>
              </a:rPr>
              <a:t>minimise</a:t>
            </a:r>
            <a:r>
              <a:rPr lang="en-US" sz="1400" dirty="0">
                <a:cs typeface="Times New Roman"/>
              </a:rPr>
              <a:t> the approved clearing of hollow-bearing trees, native vegetation and key habitat within the approved disturbance footprint. This will be addressed in the project Biodiversity Management Plan. Further, a Bird and Bat Adaptive Management Plan is also required for the Project. Both these plans are in the process of being </a:t>
            </a:r>
            <a:r>
              <a:rPr lang="en-US" sz="1400" dirty="0" err="1">
                <a:cs typeface="Times New Roman"/>
              </a:rPr>
              <a:t>finalised</a:t>
            </a:r>
            <a:r>
              <a:rPr lang="en-US" sz="1400" dirty="0">
                <a:cs typeface="Times New Roman"/>
              </a:rPr>
              <a:t> in consultation with the NSW Biodiversity Conservation Service Division of the DPE.</a:t>
            </a:r>
            <a:endParaRPr lang="en-AU" sz="1400" dirty="0">
              <a:cs typeface="Times New Roman"/>
            </a:endParaRPr>
          </a:p>
          <a:p>
            <a:pPr>
              <a:spcAft>
                <a:spcPts val="600"/>
              </a:spcAft>
            </a:pPr>
            <a:endParaRPr lang="en-AU" sz="1400" dirty="0">
              <a:cs typeface="Calibri" panose="020F0502020204030204"/>
            </a:endParaRPr>
          </a:p>
          <a:p>
            <a:pPr>
              <a:spcAft>
                <a:spcPts val="600"/>
              </a:spcAft>
            </a:pPr>
            <a:endParaRPr lang="en-AU" sz="1400" dirty="0">
              <a:cs typeface="Calibri" panose="020F0502020204030204"/>
            </a:endParaRPr>
          </a:p>
        </p:txBody>
      </p:sp>
    </p:spTree>
    <p:extLst>
      <p:ext uri="{BB962C8B-B14F-4D97-AF65-F5344CB8AC3E}">
        <p14:creationId xmlns:p14="http://schemas.microsoft.com/office/powerpoint/2010/main" val="3338528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占位符 1"/>
          <p:cNvSpPr>
            <a:spLocks noGrp="1"/>
          </p:cNvSpPr>
          <p:nvPr>
            <p:ph type="sldNum" sz="quarter" idx="12"/>
          </p:nvPr>
        </p:nvSpPr>
        <p:spPr/>
        <p:txBody>
          <a:bodyPr/>
          <a:lstStyle/>
          <a:p>
            <a:fld id="{C12EF67B-7566-E64E-A5A4-F6327E453F64}" type="slidenum">
              <a:rPr kumimoji="1" lang="zh-CN" altLang="en-US" dirty="0" smtClean="0"/>
              <a:t>15</a:t>
            </a:fld>
            <a:endParaRPr kumimoji="1" lang="zh-CN" altLang="en-US" dirty="0"/>
          </a:p>
        </p:txBody>
      </p:sp>
      <p:sp>
        <p:nvSpPr>
          <p:cNvPr id="4" name="文本占位符 3"/>
          <p:cNvSpPr>
            <a:spLocks noGrp="1"/>
          </p:cNvSpPr>
          <p:nvPr>
            <p:ph type="body" sz="quarter" idx="13"/>
          </p:nvPr>
        </p:nvSpPr>
        <p:spPr>
          <a:xfrm>
            <a:off x="946148" y="231775"/>
            <a:ext cx="5454652" cy="561191"/>
          </a:xfrm>
        </p:spPr>
        <p:txBody>
          <a:bodyPr/>
          <a:lstStyle/>
          <a:p>
            <a:pPr>
              <a:lnSpc>
                <a:spcPct val="100000"/>
              </a:lnSpc>
            </a:pPr>
            <a:r>
              <a:rPr kumimoji="1" lang="en-US" altLang="zh-CN" sz="2400" dirty="0">
                <a:latin typeface="Helvetica" charset="0"/>
                <a:ea typeface="Helvetica" charset="0"/>
                <a:cs typeface="Helvetica" charset="0"/>
              </a:rPr>
              <a:t>Outstanding Items from </a:t>
            </a:r>
            <a:r>
              <a:rPr kumimoji="1" lang="en-US" altLang="zh-CN" sz="2400" dirty="0">
                <a:solidFill>
                  <a:srgbClr val="FF0000"/>
                </a:solidFill>
                <a:latin typeface="Helvetica" charset="0"/>
                <a:ea typeface="Helvetica" charset="0"/>
                <a:cs typeface="Helvetica" charset="0"/>
              </a:rPr>
              <a:t>CCC #16</a:t>
            </a:r>
          </a:p>
        </p:txBody>
      </p:sp>
      <p:pic>
        <p:nvPicPr>
          <p:cNvPr id="9" name="图片 8" descr="C:\Users\zhangxueying\Desktop\图片1.png图片1"/>
          <p:cNvPicPr>
            <a:picLocks noChangeAspect="1"/>
          </p:cNvPicPr>
          <p:nvPr/>
        </p:nvPicPr>
        <p:blipFill>
          <a:blip r:embed="rId2"/>
          <a:srcRect/>
          <a:stretch>
            <a:fillRect/>
          </a:stretch>
        </p:blipFill>
        <p:spPr>
          <a:xfrm>
            <a:off x="10469328" y="352341"/>
            <a:ext cx="1139800" cy="316800"/>
          </a:xfrm>
          <a:prstGeom prst="rect">
            <a:avLst/>
          </a:prstGeom>
        </p:spPr>
      </p:pic>
      <p:sp>
        <p:nvSpPr>
          <p:cNvPr id="5" name="Rectangle 4">
            <a:extLst>
              <a:ext uri="{FF2B5EF4-FFF2-40B4-BE49-F238E27FC236}">
                <a16:creationId xmlns:a16="http://schemas.microsoft.com/office/drawing/2014/main" id="{5D183AA2-6D9A-C7B4-2F92-94140C34B929}"/>
              </a:ext>
            </a:extLst>
          </p:cNvPr>
          <p:cNvSpPr/>
          <p:nvPr/>
        </p:nvSpPr>
        <p:spPr>
          <a:xfrm>
            <a:off x="628649" y="867183"/>
            <a:ext cx="11276135" cy="5598776"/>
          </a:xfrm>
          <a:prstGeom prst="rect">
            <a:avLst/>
          </a:prstGeom>
        </p:spPr>
        <p:txBody>
          <a:bodyPr wrap="square" lIns="91440" tIns="45720" rIns="91440" bIns="45720" anchor="t">
            <a:noAutofit/>
          </a:bodyPr>
          <a:lstStyle/>
          <a:p>
            <a:pPr>
              <a:spcBef>
                <a:spcPts val="300"/>
              </a:spcBef>
              <a:spcAft>
                <a:spcPts val="300"/>
              </a:spcAft>
            </a:pPr>
            <a:r>
              <a:rPr lang="en-AU" sz="1600" b="1" dirty="0"/>
              <a:t>Questions Taken on Notice at the previous CCC Meeting:</a:t>
            </a:r>
            <a:endParaRPr lang="en-AU" sz="1400" dirty="0">
              <a:cs typeface="Calibri" panose="020F0502020204030204"/>
            </a:endParaRPr>
          </a:p>
          <a:p>
            <a:pPr marL="285750" indent="-285750">
              <a:spcAft>
                <a:spcPts val="600"/>
              </a:spcAft>
              <a:buFont typeface="Wingdings" panose="05000000000000000000" pitchFamily="2" charset="2"/>
              <a:buChar char="v"/>
            </a:pPr>
            <a:r>
              <a:rPr lang="en-AU" sz="1400" i="1" dirty="0">
                <a:effectLst/>
                <a:ea typeface="Calibri" panose="020F0502020204030204" pitchFamily="34" charset="0"/>
                <a:cs typeface="Arial"/>
              </a:rPr>
              <a:t>What is </a:t>
            </a:r>
            <a:r>
              <a:rPr lang="en-AU" sz="1400" i="1" dirty="0">
                <a:latin typeface="HelveticaNeueLT Pro 45 Lt"/>
                <a:ea typeface="Calibri" panose="020F0502020204030204" pitchFamily="34" charset="0"/>
                <a:cs typeface="Arial"/>
              </a:rPr>
              <a:t>th</a:t>
            </a:r>
            <a:r>
              <a:rPr lang="en-AU" sz="1400" i="1" dirty="0">
                <a:cs typeface="Arial"/>
              </a:rPr>
              <a:t>e impact of </a:t>
            </a:r>
            <a:r>
              <a:rPr lang="en-US" sz="1400" i="1" dirty="0">
                <a:cs typeface="Arial"/>
              </a:rPr>
              <a:t>Coppabella on the Bogong Moth? </a:t>
            </a:r>
            <a:endParaRPr lang="en-AU" sz="1400" i="1" dirty="0">
              <a:cs typeface="Arial"/>
            </a:endParaRPr>
          </a:p>
          <a:p>
            <a:r>
              <a:rPr lang="en-US" sz="1400" dirty="0">
                <a:cs typeface="Times New Roman"/>
              </a:rPr>
              <a:t>This species was not identified in the Biodiversity Assessment in the EIS or any supplementary Biodiversity Assessments. This species is found across much of south-eastern Australia and breed in hot, dry areas before migrating to alpine caves in summer. There is a potential for this species to be present in the region - however this has not been identified in any assessments undertaken to date for Coppabella Wind Farm. </a:t>
            </a:r>
            <a:endParaRPr lang="en-AU" sz="1400" dirty="0">
              <a:cs typeface="Times New Roman"/>
            </a:endParaRPr>
          </a:p>
          <a:p>
            <a:endParaRPr lang="en-AU" sz="1400" dirty="0">
              <a:cs typeface="Times New Roman"/>
            </a:endParaRPr>
          </a:p>
          <a:p>
            <a:r>
              <a:rPr lang="en-US" sz="1400" dirty="0">
                <a:cs typeface="Times New Roman"/>
              </a:rPr>
              <a:t>Although the Bogong Moth is not expected to be present, the condition in the planning permit below will </a:t>
            </a:r>
            <a:r>
              <a:rPr lang="en-US" sz="1400" dirty="0" err="1">
                <a:cs typeface="Times New Roman"/>
              </a:rPr>
              <a:t>minimise</a:t>
            </a:r>
            <a:r>
              <a:rPr lang="en-US" sz="1400" dirty="0">
                <a:cs typeface="Times New Roman"/>
              </a:rPr>
              <a:t> potential impacts to Bogong Moths while maintaining the minimum safety and security requirements for the Project.</a:t>
            </a:r>
            <a:endParaRPr lang="en-AU" sz="1400" dirty="0">
              <a:cs typeface="Times New Roman"/>
            </a:endParaRPr>
          </a:p>
          <a:p>
            <a:endParaRPr lang="en-AU" sz="1400" dirty="0">
              <a:cs typeface="Times New Roman"/>
            </a:endParaRPr>
          </a:p>
          <a:p>
            <a:r>
              <a:rPr lang="en-US" sz="1400" dirty="0">
                <a:cs typeface="Times New Roman"/>
              </a:rPr>
              <a:t>The planning consent includes Condition 4 of Schedule 3, that the Project must:</a:t>
            </a:r>
            <a:endParaRPr lang="en-AU" sz="1400" dirty="0">
              <a:cs typeface="Times New Roman"/>
            </a:endParaRPr>
          </a:p>
          <a:p>
            <a:pPr lvl="1"/>
            <a:r>
              <a:rPr lang="en-US" sz="1400" dirty="0">
                <a:cs typeface="Times New Roman"/>
              </a:rPr>
              <a:t>a)</a:t>
            </a:r>
            <a:r>
              <a:rPr lang="en-AU" sz="1400" dirty="0">
                <a:cs typeface="Times New Roman"/>
              </a:rPr>
              <a:t> </a:t>
            </a:r>
            <a:r>
              <a:rPr lang="en-US" sz="1400" dirty="0">
                <a:cs typeface="Times New Roman"/>
              </a:rPr>
              <a:t>Implement all reasonable and feasible measures to </a:t>
            </a:r>
            <a:r>
              <a:rPr lang="en-US" sz="1400" dirty="0" err="1">
                <a:cs typeface="Times New Roman"/>
              </a:rPr>
              <a:t>minimise</a:t>
            </a:r>
            <a:r>
              <a:rPr lang="en-US" sz="1400" dirty="0">
                <a:cs typeface="Times New Roman"/>
              </a:rPr>
              <a:t> the off-site lighting impacts of the development;</a:t>
            </a:r>
            <a:endParaRPr lang="en-AU" sz="1400" dirty="0">
              <a:cs typeface="Times New Roman"/>
            </a:endParaRPr>
          </a:p>
          <a:p>
            <a:pPr lvl="1"/>
            <a:r>
              <a:rPr lang="en-US" sz="1400" dirty="0">
                <a:cs typeface="Times New Roman"/>
              </a:rPr>
              <a:t>b)</a:t>
            </a:r>
            <a:r>
              <a:rPr lang="en-AU" sz="1400" dirty="0">
                <a:cs typeface="Times New Roman"/>
              </a:rPr>
              <a:t> </a:t>
            </a:r>
            <a:r>
              <a:rPr lang="en-US" sz="1400" dirty="0">
                <a:cs typeface="Times New Roman"/>
              </a:rPr>
              <a:t>Ensure that any aviation hazard lighting installed </a:t>
            </a:r>
            <a:r>
              <a:rPr lang="en-US" sz="1400" dirty="0" err="1">
                <a:cs typeface="Times New Roman"/>
              </a:rPr>
              <a:t>utilises</a:t>
            </a:r>
            <a:r>
              <a:rPr lang="en-US" sz="1400" dirty="0">
                <a:cs typeface="Times New Roman"/>
              </a:rPr>
              <a:t> an aircraft detection lighting system, unless otherwise agreed by CASA;</a:t>
            </a:r>
            <a:endParaRPr lang="en-AU" sz="1400" dirty="0">
              <a:cs typeface="Times New Roman"/>
            </a:endParaRPr>
          </a:p>
          <a:p>
            <a:pPr lvl="1"/>
            <a:r>
              <a:rPr lang="en-US" sz="1400" dirty="0">
                <a:cs typeface="Times New Roman"/>
              </a:rPr>
              <a:t>c)</a:t>
            </a:r>
            <a:r>
              <a:rPr lang="en-AU" sz="1400" dirty="0">
                <a:cs typeface="Times New Roman"/>
              </a:rPr>
              <a:t> </a:t>
            </a:r>
            <a:r>
              <a:rPr lang="en-US" sz="1400" dirty="0">
                <a:cs typeface="Times New Roman"/>
              </a:rPr>
              <a:t>Ensures that all external lighting associated with the development (apart from any aviation hazard lighting):</a:t>
            </a:r>
            <a:endParaRPr lang="en-AU" sz="1400" dirty="0">
              <a:cs typeface="Times New Roman"/>
            </a:endParaRPr>
          </a:p>
          <a:p>
            <a:pPr lvl="2"/>
            <a:r>
              <a:rPr lang="en-US" sz="1400" dirty="0">
                <a:cs typeface="Times New Roman"/>
              </a:rPr>
              <a:t>•</a:t>
            </a:r>
            <a:r>
              <a:rPr lang="en-AU" sz="1400" dirty="0">
                <a:cs typeface="Times New Roman"/>
              </a:rPr>
              <a:t> </a:t>
            </a:r>
            <a:r>
              <a:rPr lang="en-US" sz="1400" dirty="0">
                <a:cs typeface="Times New Roman"/>
              </a:rPr>
              <a:t>Is installed as low intensity lighting (except where required for safety or emergency purposes);</a:t>
            </a:r>
            <a:endParaRPr lang="en-AU" sz="1400" dirty="0">
              <a:cs typeface="Times New Roman"/>
            </a:endParaRPr>
          </a:p>
          <a:p>
            <a:pPr lvl="2"/>
            <a:r>
              <a:rPr lang="en-US" sz="1400" dirty="0">
                <a:cs typeface="Times New Roman"/>
              </a:rPr>
              <a:t>•</a:t>
            </a:r>
            <a:r>
              <a:rPr lang="en-AU" sz="1400" dirty="0">
                <a:cs typeface="Times New Roman"/>
              </a:rPr>
              <a:t> </a:t>
            </a:r>
            <a:r>
              <a:rPr lang="en-US" sz="1400" dirty="0">
                <a:cs typeface="Times New Roman"/>
              </a:rPr>
              <a:t>Does not shine above the horizontal;</a:t>
            </a:r>
            <a:endParaRPr lang="en-AU" sz="1400" dirty="0">
              <a:cs typeface="Times New Roman"/>
            </a:endParaRPr>
          </a:p>
          <a:p>
            <a:pPr lvl="2"/>
            <a:r>
              <a:rPr lang="en-US" sz="1400" dirty="0">
                <a:cs typeface="Times New Roman"/>
              </a:rPr>
              <a:t>•</a:t>
            </a:r>
            <a:r>
              <a:rPr lang="en-AU" sz="1400" dirty="0">
                <a:cs typeface="Times New Roman"/>
              </a:rPr>
              <a:t> </a:t>
            </a:r>
            <a:r>
              <a:rPr lang="en-US" sz="1400" dirty="0">
                <a:cs typeface="Times New Roman"/>
              </a:rPr>
              <a:t>Uses best management practice for bat deterrence; and</a:t>
            </a:r>
            <a:endParaRPr lang="en-AU" sz="1400" dirty="0">
              <a:cs typeface="Times New Roman"/>
            </a:endParaRPr>
          </a:p>
          <a:p>
            <a:pPr lvl="2"/>
            <a:r>
              <a:rPr lang="en-US" sz="1400" dirty="0">
                <a:cs typeface="Times New Roman"/>
              </a:rPr>
              <a:t>•</a:t>
            </a:r>
            <a:r>
              <a:rPr lang="en-AU" sz="1400" dirty="0">
                <a:cs typeface="Times New Roman"/>
              </a:rPr>
              <a:t> </a:t>
            </a:r>
            <a:r>
              <a:rPr lang="en-US" sz="1400" dirty="0">
                <a:cs typeface="Times New Roman"/>
              </a:rPr>
              <a:t>Complies with Australian Standard AS4282 (INT) 1997 – Control of Obtrusive Effects of Outdoor Lighting, or its latest version.</a:t>
            </a:r>
            <a:endParaRPr lang="en-AU" sz="1400" dirty="0">
              <a:cs typeface="Times New Roman"/>
            </a:endParaRPr>
          </a:p>
          <a:p>
            <a:pPr>
              <a:spcAft>
                <a:spcPts val="600"/>
              </a:spcAft>
            </a:pPr>
            <a:endParaRPr lang="en-AU" sz="1400" i="1" dirty="0">
              <a:cs typeface="Arial" panose="020B0604020202020204" pitchFamily="34" charset="0"/>
            </a:endParaRPr>
          </a:p>
          <a:p>
            <a:pPr marL="285750" indent="-285750">
              <a:spcAft>
                <a:spcPts val="600"/>
              </a:spcAft>
              <a:buFont typeface="Wingdings" panose="05000000000000000000" pitchFamily="2" charset="2"/>
              <a:buChar char="v"/>
            </a:pPr>
            <a:r>
              <a:rPr lang="en-US" sz="1400" i="1" dirty="0">
                <a:cs typeface="Arial"/>
              </a:rPr>
              <a:t>Further investigation: Have you advised the landholders that disintegration of blades could occur and cause </a:t>
            </a:r>
            <a:r>
              <a:rPr lang="en-US" sz="1400" i="1" dirty="0" err="1">
                <a:cs typeface="Arial"/>
              </a:rPr>
              <a:t>fibres</a:t>
            </a:r>
            <a:r>
              <a:rPr lang="en-US" sz="1400" i="1" dirty="0">
                <a:cs typeface="Arial"/>
              </a:rPr>
              <a:t> to be distributed around the land and end up </a:t>
            </a:r>
            <a:r>
              <a:rPr lang="en-US" sz="1400" i="1">
                <a:cs typeface="Arial"/>
              </a:rPr>
              <a:t>in sheep </a:t>
            </a:r>
            <a:r>
              <a:rPr lang="en-US" sz="1400" i="1" dirty="0">
                <a:cs typeface="Arial"/>
              </a:rPr>
              <a:t>wool? </a:t>
            </a:r>
          </a:p>
          <a:p>
            <a:pPr lvl="1"/>
            <a:r>
              <a:rPr lang="en-US" sz="1400" dirty="0">
                <a:cs typeface="Times New Roman"/>
              </a:rPr>
              <a:t>During </a:t>
            </a:r>
            <a:r>
              <a:rPr lang="en-AU" sz="1400" dirty="0">
                <a:cs typeface="Times New Roman"/>
              </a:rPr>
              <a:t>regular life cycling, blade deterioration is not known to distribute any significant level of fibre into the surrounding environment.</a:t>
            </a:r>
          </a:p>
          <a:p>
            <a:pPr lvl="1"/>
            <a:endParaRPr lang="en-AU" sz="1400" dirty="0">
              <a:cs typeface="Times New Roman"/>
            </a:endParaRPr>
          </a:p>
          <a:p>
            <a:pPr lvl="1"/>
            <a:r>
              <a:rPr lang="en-US" sz="1400" dirty="0">
                <a:cs typeface="Times New Roman"/>
              </a:rPr>
              <a:t>We conduct regular blade reviews to assess blade condition and make repairs where required.</a:t>
            </a:r>
            <a:endParaRPr lang="en-AU" sz="1400" i="1" dirty="0">
              <a:cs typeface="Arial"/>
            </a:endParaRPr>
          </a:p>
          <a:p>
            <a:pPr marL="285750" indent="-285750">
              <a:spcAft>
                <a:spcPts val="600"/>
              </a:spcAft>
              <a:buFont typeface="Arial" panose="020B0604020202020204" pitchFamily="34" charset="0"/>
              <a:buChar char="•"/>
            </a:pPr>
            <a:endParaRPr lang="en-AU" sz="1400" dirty="0">
              <a:cs typeface="Calibri" panose="020F0502020204030204"/>
            </a:endParaRPr>
          </a:p>
        </p:txBody>
      </p:sp>
    </p:spTree>
    <p:extLst>
      <p:ext uri="{BB962C8B-B14F-4D97-AF65-F5344CB8AC3E}">
        <p14:creationId xmlns:p14="http://schemas.microsoft.com/office/powerpoint/2010/main" val="3253729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_画板 1"/>
          <p:cNvPicPr>
            <a:picLocks noChangeAspect="1"/>
          </p:cNvPicPr>
          <p:nvPr/>
        </p:nvPicPr>
        <p:blipFill>
          <a:blip r:embed="rId2"/>
          <a:stretch>
            <a:fillRect/>
          </a:stretch>
        </p:blipFill>
        <p:spPr>
          <a:xfrm>
            <a:off x="691515" y="2627630"/>
            <a:ext cx="11500485" cy="4447540"/>
          </a:xfrm>
          <a:prstGeom prst="rect">
            <a:avLst/>
          </a:prstGeom>
        </p:spPr>
      </p:pic>
      <p:sp>
        <p:nvSpPr>
          <p:cNvPr id="2" name="幻灯片编号占位符 1"/>
          <p:cNvSpPr>
            <a:spLocks noGrp="1"/>
          </p:cNvSpPr>
          <p:nvPr>
            <p:ph type="sldNum" sz="quarter" idx="12"/>
          </p:nvPr>
        </p:nvSpPr>
        <p:spPr/>
        <p:txBody>
          <a:bodyPr/>
          <a:lstStyle/>
          <a:p>
            <a:fld id="{C12EF67B-7566-E64E-A5A4-F6327E453F64}" type="slidenum">
              <a:rPr kumimoji="1" lang="zh-CN" altLang="en-US" smtClean="0"/>
              <a:t>16</a:t>
            </a:fld>
            <a:endParaRPr kumimoji="1" lang="zh-CN" altLang="en-US"/>
          </a:p>
        </p:txBody>
      </p:sp>
      <p:cxnSp>
        <p:nvCxnSpPr>
          <p:cNvPr id="5" name="直线连接符 4"/>
          <p:cNvCxnSpPr/>
          <p:nvPr/>
        </p:nvCxnSpPr>
        <p:spPr>
          <a:xfrm>
            <a:off x="693516" y="0"/>
            <a:ext cx="0" cy="685800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95325" y="1631072"/>
            <a:ext cx="25200" cy="720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占位符 2"/>
          <p:cNvSpPr txBox="1"/>
          <p:nvPr/>
        </p:nvSpPr>
        <p:spPr>
          <a:xfrm>
            <a:off x="1774824" y="1368309"/>
            <a:ext cx="7561264" cy="144145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nSpc>
                <a:spcPct val="100000"/>
              </a:lnSpc>
              <a:buNone/>
            </a:pPr>
            <a:r>
              <a:rPr kumimoji="1" lang="en-US" altLang="zh-CN" sz="8000">
                <a:solidFill>
                  <a:srgbClr val="0F345E"/>
                </a:solidFill>
                <a:latin typeface="Helvetica" charset="0"/>
                <a:ea typeface="Helvetica" charset="0"/>
                <a:cs typeface="Helvetica" charset="0"/>
              </a:rPr>
              <a:t>THANKYOU</a:t>
            </a:r>
          </a:p>
        </p:txBody>
      </p:sp>
      <p:sp>
        <p:nvSpPr>
          <p:cNvPr id="9" name="矩形 8"/>
          <p:cNvSpPr/>
          <p:nvPr/>
        </p:nvSpPr>
        <p:spPr>
          <a:xfrm>
            <a:off x="1774823" y="2759075"/>
            <a:ext cx="8642351" cy="1069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ct val="150000"/>
              </a:lnSpc>
            </a:pPr>
            <a:r>
              <a:rPr kumimoji="1" lang="en-US" altLang="zh-CN" sz="1600">
                <a:solidFill>
                  <a:schemeClr val="tx1">
                    <a:lumMod val="75000"/>
                    <a:lumOff val="25000"/>
                  </a:schemeClr>
                </a:solidFill>
                <a:latin typeface="Helvetica" charset="0"/>
                <a:ea typeface="Helvetica" charset="0"/>
                <a:cs typeface="Helvetica" charset="0"/>
              </a:rPr>
              <a:t>GOLDWIND AUSTRALIA PTY LTD</a:t>
            </a:r>
          </a:p>
          <a:p>
            <a:pPr>
              <a:lnSpc>
                <a:spcPct val="150000"/>
              </a:lnSpc>
            </a:pPr>
            <a:endParaRPr kumimoji="1" lang="zh-CN" altLang="en-US" sz="1600">
              <a:solidFill>
                <a:schemeClr val="tx1">
                  <a:lumMod val="75000"/>
                  <a:lumOff val="25000"/>
                </a:schemeClr>
              </a:solidFill>
              <a:latin typeface="Helvetica" charset="0"/>
              <a:ea typeface="Helvetica" charset="0"/>
              <a:cs typeface="Helvetica" charset="0"/>
            </a:endParaRPr>
          </a:p>
        </p:txBody>
      </p:sp>
      <p:pic>
        <p:nvPicPr>
          <p:cNvPr id="10" name="图片 9" descr="C:\Users\zhangxueying\Desktop\图片1.png图片1">
            <a:extLst>
              <a:ext uri="{FF2B5EF4-FFF2-40B4-BE49-F238E27FC236}">
                <a16:creationId xmlns:a16="http://schemas.microsoft.com/office/drawing/2014/main" id="{FA1519D3-4324-12AF-18FE-251C0A5AA3E7}"/>
              </a:ext>
            </a:extLst>
          </p:cNvPr>
          <p:cNvPicPr>
            <a:picLocks noChangeAspect="1"/>
          </p:cNvPicPr>
          <p:nvPr/>
        </p:nvPicPr>
        <p:blipFill rotWithShape="1">
          <a:blip r:embed="rId3"/>
          <a:srcRect/>
          <a:stretch>
            <a:fillRect/>
          </a:stretch>
        </p:blipFill>
        <p:spPr>
          <a:xfrm>
            <a:off x="9742469" y="324889"/>
            <a:ext cx="1930505" cy="536400"/>
          </a:xfrm>
          <a:prstGeom prst="rect">
            <a:avLst/>
          </a:prstGeom>
        </p:spPr>
      </p:pic>
    </p:spTree>
    <p:extLst>
      <p:ext uri="{BB962C8B-B14F-4D97-AF65-F5344CB8AC3E}">
        <p14:creationId xmlns:p14="http://schemas.microsoft.com/office/powerpoint/2010/main" val="2659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文本占位符 3">
            <a:extLst>
              <a:ext uri="{FF2B5EF4-FFF2-40B4-BE49-F238E27FC236}">
                <a16:creationId xmlns:a16="http://schemas.microsoft.com/office/drawing/2014/main" id="{4B386509-63EF-47D8-A7C2-8C5602243B73}"/>
              </a:ext>
            </a:extLst>
          </p:cNvPr>
          <p:cNvSpPr txBox="1">
            <a:spLocks/>
          </p:cNvSpPr>
          <p:nvPr/>
        </p:nvSpPr>
        <p:spPr>
          <a:xfrm>
            <a:off x="2145662" y="2177853"/>
            <a:ext cx="7597777" cy="2170627"/>
          </a:xfrm>
          <a:prstGeom prst="rect">
            <a:avLst/>
          </a:prstGeom>
        </p:spPr>
        <p:txBody>
          <a:bodyPr lIns="0" tIns="0" rIns="0" bIns="0" anchor="t" anchorCtr="0"/>
          <a:lstStyle>
            <a:lvl1pPr marL="0" indent="0" algn="l" defTabSz="914400" rtl="0" eaLnBrk="1" latinLnBrk="0" hangingPunct="1">
              <a:lnSpc>
                <a:spcPct val="90000"/>
              </a:lnSpc>
              <a:spcBef>
                <a:spcPts val="1000"/>
              </a:spcBef>
              <a:buFont typeface="Arial" panose="020B0604020202020204"/>
              <a:buNone/>
              <a:defRPr sz="3600" b="0" i="0" kern="1200">
                <a:solidFill>
                  <a:schemeClr val="tx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kumimoji="1" lang="en-AU" sz="2400">
                <a:latin typeface="Helvetica" charset="0"/>
                <a:cs typeface="Helvetica" charset="0"/>
              </a:rPr>
              <a:t>Community Engagement Update</a:t>
            </a:r>
          </a:p>
          <a:p>
            <a:pPr marL="342900" lvl="1" indent="-342900">
              <a:lnSpc>
                <a:spcPct val="100000"/>
              </a:lnSpc>
              <a:spcBef>
                <a:spcPts val="1000"/>
              </a:spcBef>
            </a:pPr>
            <a:r>
              <a:rPr kumimoji="1" lang="en-AU">
                <a:latin typeface="Helvetica" charset="0"/>
                <a:cs typeface="Helvetica" charset="0"/>
              </a:rPr>
              <a:t>Project Update</a:t>
            </a:r>
          </a:p>
          <a:p>
            <a:pPr marL="342900" lvl="1" indent="-342900">
              <a:lnSpc>
                <a:spcPct val="100000"/>
              </a:lnSpc>
              <a:spcBef>
                <a:spcPts val="1000"/>
              </a:spcBef>
            </a:pPr>
            <a:r>
              <a:rPr kumimoji="1" lang="en-AU">
                <a:latin typeface="Helvetica" charset="0"/>
                <a:cs typeface="Helvetica" charset="0"/>
              </a:rPr>
              <a:t>Planning Update</a:t>
            </a:r>
          </a:p>
          <a:p>
            <a:pPr marL="342900" lvl="1" indent="-342900">
              <a:lnSpc>
                <a:spcPct val="100000"/>
              </a:lnSpc>
              <a:spcBef>
                <a:spcPts val="1000"/>
              </a:spcBef>
            </a:pPr>
            <a:endParaRPr kumimoji="1" lang="en-AU" sz="2000">
              <a:solidFill>
                <a:schemeClr val="accent5">
                  <a:lumMod val="50000"/>
                </a:schemeClr>
              </a:solidFill>
              <a:latin typeface="Helvetica" charset="0"/>
              <a:cs typeface="Helvetica" charset="0"/>
            </a:endParaRPr>
          </a:p>
          <a:p>
            <a:pPr marL="461963" lvl="1" indent="-285750">
              <a:lnSpc>
                <a:spcPct val="100000"/>
              </a:lnSpc>
              <a:spcBef>
                <a:spcPts val="0"/>
              </a:spcBef>
            </a:pPr>
            <a:endParaRPr kumimoji="1" lang="en-AU" sz="1600">
              <a:solidFill>
                <a:schemeClr val="accent5">
                  <a:lumMod val="50000"/>
                </a:schemeClr>
              </a:solidFill>
              <a:latin typeface="Helvetica" charset="0"/>
              <a:ea typeface="微软雅黑" panose="020B0503020204020204" charset="-122"/>
              <a:cs typeface="Helvetica" charset="0"/>
            </a:endParaRPr>
          </a:p>
          <a:p>
            <a:pPr marL="571500" indent="-571500">
              <a:lnSpc>
                <a:spcPct val="100000"/>
              </a:lnSpc>
              <a:buFont typeface="Arial" panose="020B0604020202020204" pitchFamily="34" charset="0"/>
              <a:buChar char="•"/>
            </a:pPr>
            <a:endParaRPr kumimoji="1" lang="zh-CN" altLang="en-US" sz="4000">
              <a:solidFill>
                <a:schemeClr val="accent5">
                  <a:lumMod val="50000"/>
                </a:schemeClr>
              </a:solidFill>
              <a:latin typeface="Helvetica" charset="0"/>
              <a:ea typeface="Helvetica" charset="0"/>
              <a:cs typeface="Helvetica" charset="0"/>
            </a:endParaRPr>
          </a:p>
        </p:txBody>
      </p:sp>
      <p:sp>
        <p:nvSpPr>
          <p:cNvPr id="2" name="幻灯片编号占位符 1"/>
          <p:cNvSpPr>
            <a:spLocks noGrp="1"/>
          </p:cNvSpPr>
          <p:nvPr>
            <p:ph type="sldNum" sz="quarter" idx="12"/>
          </p:nvPr>
        </p:nvSpPr>
        <p:spPr/>
        <p:txBody>
          <a:bodyPr/>
          <a:lstStyle/>
          <a:p>
            <a:fld id="{C12EF67B-7566-E64E-A5A4-F6327E453F64}" type="slidenum">
              <a:rPr kumimoji="1" lang="zh-CN" altLang="en-US" smtClean="0"/>
              <a:t>2</a:t>
            </a:fld>
            <a:endParaRPr kumimoji="1" lang="zh-CN" altLang="en-US"/>
          </a:p>
        </p:txBody>
      </p:sp>
      <p:sp>
        <p:nvSpPr>
          <p:cNvPr id="4" name="文本占位符 3"/>
          <p:cNvSpPr>
            <a:spLocks noGrp="1"/>
          </p:cNvSpPr>
          <p:nvPr>
            <p:ph type="body" sz="quarter" idx="13"/>
          </p:nvPr>
        </p:nvSpPr>
        <p:spPr>
          <a:xfrm>
            <a:off x="946148" y="231775"/>
            <a:ext cx="3659085" cy="561191"/>
          </a:xfrm>
        </p:spPr>
        <p:txBody>
          <a:bodyPr/>
          <a:lstStyle/>
          <a:p>
            <a:pPr>
              <a:lnSpc>
                <a:spcPct val="100000"/>
              </a:lnSpc>
            </a:pPr>
            <a:r>
              <a:rPr kumimoji="1" lang="en-AU" altLang="zh-CN" sz="2400">
                <a:latin typeface="Helvetica" charset="0"/>
                <a:ea typeface="Helvetica" charset="0"/>
                <a:cs typeface="Helvetica" charset="0"/>
              </a:rPr>
              <a:t>Contents</a:t>
            </a:r>
            <a:endParaRPr kumimoji="1" lang="en-US" altLang="zh-CN" sz="2400">
              <a:latin typeface="Helvetica" charset="0"/>
              <a:ea typeface="Helvetica" charset="0"/>
              <a:cs typeface="Helvetica" charset="0"/>
            </a:endParaRPr>
          </a:p>
        </p:txBody>
      </p:sp>
      <p:pic>
        <p:nvPicPr>
          <p:cNvPr id="9" name="图片 8" descr="C:\Users\zhangxueying\Desktop\图片1.png图片1"/>
          <p:cNvPicPr>
            <a:picLocks noChangeAspect="1"/>
          </p:cNvPicPr>
          <p:nvPr/>
        </p:nvPicPr>
        <p:blipFill>
          <a:blip r:embed="rId2"/>
          <a:srcRect/>
          <a:stretch>
            <a:fillRect/>
          </a:stretch>
        </p:blipFill>
        <p:spPr>
          <a:xfrm>
            <a:off x="10469328" y="352341"/>
            <a:ext cx="1139800" cy="316800"/>
          </a:xfrm>
          <a:prstGeom prst="rect">
            <a:avLst/>
          </a:prstGeom>
        </p:spPr>
      </p:pic>
    </p:spTree>
    <p:extLst>
      <p:ext uri="{BB962C8B-B14F-4D97-AF65-F5344CB8AC3E}">
        <p14:creationId xmlns:p14="http://schemas.microsoft.com/office/powerpoint/2010/main" val="306139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FA1E6C-615D-4B8E-9562-350BC0907555}"/>
              </a:ext>
            </a:extLst>
          </p:cNvPr>
          <p:cNvPicPr>
            <a:picLocks noChangeAspect="1"/>
          </p:cNvPicPr>
          <p:nvPr/>
        </p:nvPicPr>
        <p:blipFill rotWithShape="1">
          <a:blip r:embed="rId2"/>
          <a:srcRect l="1301" t="3204" r="14347" b="8263"/>
          <a:stretch/>
        </p:blipFill>
        <p:spPr>
          <a:xfrm>
            <a:off x="-1" y="-1"/>
            <a:ext cx="12191999" cy="6857999"/>
          </a:xfrm>
          <a:prstGeom prst="rect">
            <a:avLst/>
          </a:prstGeom>
        </p:spPr>
      </p:pic>
      <p:pic>
        <p:nvPicPr>
          <p:cNvPr id="4" name="Picture Placeholder 3" descr="Coppabella Wind Farm">
            <a:extLst>
              <a:ext uri="{FF2B5EF4-FFF2-40B4-BE49-F238E27FC236}">
                <a16:creationId xmlns:a16="http://schemas.microsoft.com/office/drawing/2014/main" id="{840932DA-E4AD-4A13-BE63-2446FB90B751}"/>
              </a:ext>
            </a:extLst>
          </p:cNvPr>
          <p:cNvPicPr>
            <a:picLocks noGrp="1" noChangeAspect="1"/>
          </p:cNvPicPr>
          <p:nvPr>
            <p:ph type="pic" sz="quarter" idx="42"/>
          </p:nvPr>
        </p:nvPicPr>
        <p:blipFill>
          <a:blip r:embed="rId3"/>
          <a:srcRect t="2838" b="2838"/>
          <a:stretch>
            <a:fillRect/>
          </a:stretch>
        </p:blipFill>
        <p:spPr/>
      </p:pic>
      <p:sp>
        <p:nvSpPr>
          <p:cNvPr id="3" name="幻灯片编号占位符 2"/>
          <p:cNvSpPr>
            <a:spLocks noGrp="1"/>
          </p:cNvSpPr>
          <p:nvPr>
            <p:ph type="sldNum" sz="quarter" idx="12"/>
          </p:nvPr>
        </p:nvSpPr>
        <p:spPr/>
        <p:txBody>
          <a:bodyPr/>
          <a:lstStyle/>
          <a:p>
            <a:fld id="{C12EF67B-7566-E64E-A5A4-F6327E453F64}" type="slidenum">
              <a:rPr kumimoji="1" lang="zh-CN" altLang="en-US" smtClean="0"/>
              <a:t>3</a:t>
            </a:fld>
            <a:endParaRPr kumimoji="1" lang="zh-CN" altLang="en-US"/>
          </a:p>
        </p:txBody>
      </p:sp>
      <p:cxnSp>
        <p:nvCxnSpPr>
          <p:cNvPr id="5" name="直线连接符 4"/>
          <p:cNvCxnSpPr/>
          <p:nvPr/>
        </p:nvCxnSpPr>
        <p:spPr>
          <a:xfrm>
            <a:off x="693516"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95325" y="2442458"/>
            <a:ext cx="25200" cy="540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descr="C:\Users\zhangxueying\Desktop\图片1.png图片1"/>
          <p:cNvPicPr>
            <a:picLocks noChangeAspect="1"/>
          </p:cNvPicPr>
          <p:nvPr/>
        </p:nvPicPr>
        <p:blipFill>
          <a:blip r:embed="rId4"/>
          <a:srcRect/>
          <a:stretch>
            <a:fillRect/>
          </a:stretch>
        </p:blipFill>
        <p:spPr>
          <a:xfrm>
            <a:off x="10469328" y="352341"/>
            <a:ext cx="1139800" cy="316800"/>
          </a:xfrm>
          <a:prstGeom prst="rect">
            <a:avLst/>
          </a:prstGeom>
        </p:spPr>
      </p:pic>
      <p:sp>
        <p:nvSpPr>
          <p:cNvPr id="23" name="文本占位符 2"/>
          <p:cNvSpPr txBox="1"/>
          <p:nvPr/>
        </p:nvSpPr>
        <p:spPr>
          <a:xfrm>
            <a:off x="1788077" y="2360013"/>
            <a:ext cx="9708598" cy="17897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nSpc>
                <a:spcPct val="100000"/>
              </a:lnSpc>
              <a:buNone/>
            </a:pPr>
            <a:r>
              <a:rPr kumimoji="1" lang="en-US" altLang="zh-CN" sz="3600">
                <a:solidFill>
                  <a:srgbClr val="0F345E"/>
                </a:solidFill>
                <a:latin typeface="Helvetica" charset="0"/>
                <a:ea typeface="Helvetica" charset="0"/>
                <a:cs typeface="Helvetica" charset="0"/>
              </a:rPr>
              <a:t>Community Engagement</a:t>
            </a:r>
            <a:r>
              <a:rPr kumimoji="1" lang="en-US" altLang="zh-CN" sz="3600">
                <a:solidFill>
                  <a:schemeClr val="bg1"/>
                </a:solidFill>
                <a:latin typeface="Helvetica" charset="0"/>
                <a:ea typeface="Helvetica" charset="0"/>
                <a:cs typeface="Helvetica" charset="0"/>
              </a:rPr>
              <a:t> </a:t>
            </a:r>
            <a:r>
              <a:rPr kumimoji="1" lang="en-US" altLang="zh-CN" sz="3600">
                <a:solidFill>
                  <a:srgbClr val="0F345E"/>
                </a:solidFill>
                <a:latin typeface="Helvetica" charset="0"/>
                <a:cs typeface="Helvetica" charset="0"/>
              </a:rPr>
              <a:t>Update</a:t>
            </a:r>
            <a:endParaRPr kumimoji="1" lang="zh-CN" altLang="en-US" sz="3600">
              <a:solidFill>
                <a:srgbClr val="0F345E"/>
              </a:solidFill>
              <a:latin typeface="Helvetica" charset="0"/>
              <a:cs typeface="Helvetica"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占位符 1"/>
          <p:cNvSpPr>
            <a:spLocks noGrp="1"/>
          </p:cNvSpPr>
          <p:nvPr>
            <p:ph type="sldNum" sz="quarter" idx="12"/>
          </p:nvPr>
        </p:nvSpPr>
        <p:spPr/>
        <p:txBody>
          <a:bodyPr/>
          <a:lstStyle/>
          <a:p>
            <a:fld id="{C12EF67B-7566-E64E-A5A4-F6327E453F64}" type="slidenum">
              <a:rPr kumimoji="1" lang="zh-CN" altLang="en-US" smtClean="0"/>
              <a:t>4</a:t>
            </a:fld>
            <a:endParaRPr kumimoji="1" lang="zh-CN" altLang="en-US"/>
          </a:p>
        </p:txBody>
      </p:sp>
      <p:sp>
        <p:nvSpPr>
          <p:cNvPr id="4" name="文本占位符 3"/>
          <p:cNvSpPr>
            <a:spLocks noGrp="1"/>
          </p:cNvSpPr>
          <p:nvPr>
            <p:ph type="body" sz="quarter" idx="13"/>
          </p:nvPr>
        </p:nvSpPr>
        <p:spPr>
          <a:xfrm>
            <a:off x="946148" y="231775"/>
            <a:ext cx="5454652" cy="561191"/>
          </a:xfrm>
        </p:spPr>
        <p:txBody>
          <a:bodyPr/>
          <a:lstStyle/>
          <a:p>
            <a:pPr>
              <a:lnSpc>
                <a:spcPct val="100000"/>
              </a:lnSpc>
            </a:pPr>
            <a:r>
              <a:rPr kumimoji="1" lang="en-AU" altLang="zh-CN" sz="2400">
                <a:latin typeface="Helvetica" charset="0"/>
                <a:ea typeface="Helvetica" charset="0"/>
                <a:cs typeface="Helvetica" charset="0"/>
              </a:rPr>
              <a:t>Community Engagement Update </a:t>
            </a:r>
            <a:endParaRPr kumimoji="1" lang="en-US" altLang="zh-CN" sz="2400">
              <a:latin typeface="Helvetica" charset="0"/>
              <a:ea typeface="Helvetica" charset="0"/>
              <a:cs typeface="Helvetica" charset="0"/>
            </a:endParaRPr>
          </a:p>
        </p:txBody>
      </p:sp>
      <p:pic>
        <p:nvPicPr>
          <p:cNvPr id="9" name="图片 8" descr="C:\Users\zhangxueying\Desktop\图片1.png图片1"/>
          <p:cNvPicPr>
            <a:picLocks noChangeAspect="1"/>
          </p:cNvPicPr>
          <p:nvPr/>
        </p:nvPicPr>
        <p:blipFill>
          <a:blip r:embed="rId2"/>
          <a:srcRect/>
          <a:stretch>
            <a:fillRect/>
          </a:stretch>
        </p:blipFill>
        <p:spPr>
          <a:xfrm>
            <a:off x="10469328" y="352341"/>
            <a:ext cx="1139800" cy="316800"/>
          </a:xfrm>
          <a:prstGeom prst="rect">
            <a:avLst/>
          </a:prstGeom>
        </p:spPr>
      </p:pic>
      <p:sp>
        <p:nvSpPr>
          <p:cNvPr id="6" name="Content Placeholder 2">
            <a:extLst>
              <a:ext uri="{FF2B5EF4-FFF2-40B4-BE49-F238E27FC236}">
                <a16:creationId xmlns:a16="http://schemas.microsoft.com/office/drawing/2014/main" id="{D2139EAD-9B40-45BC-A7D4-C93170A9E8EB}"/>
              </a:ext>
            </a:extLst>
          </p:cNvPr>
          <p:cNvSpPr txBox="1">
            <a:spLocks/>
          </p:cNvSpPr>
          <p:nvPr/>
        </p:nvSpPr>
        <p:spPr>
          <a:xfrm>
            <a:off x="1510145" y="1015725"/>
            <a:ext cx="9587345" cy="551926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nSpc>
                <a:spcPct val="100000"/>
              </a:lnSpc>
              <a:buNone/>
            </a:pPr>
            <a:r>
              <a:rPr kumimoji="1" lang="en-US" sz="1800" dirty="0">
                <a:solidFill>
                  <a:schemeClr val="accent3"/>
                </a:solidFill>
                <a:latin typeface="Helvetica"/>
                <a:cs typeface="Helvetica"/>
              </a:rPr>
              <a:t>The project team is working to re-open the Binalong Information Centre.</a:t>
            </a:r>
            <a:br>
              <a:rPr lang="en-US" sz="1800" dirty="0">
                <a:latin typeface="Helvetica" charset="0"/>
                <a:cs typeface="Helvetica" charset="0"/>
              </a:rPr>
            </a:br>
            <a:endParaRPr kumimoji="1" lang="en-US" sz="1800" dirty="0">
              <a:solidFill>
                <a:schemeClr val="accent3"/>
              </a:solidFill>
              <a:latin typeface="Helvetica" charset="0"/>
              <a:cs typeface="Helvetica" charset="0"/>
            </a:endParaRPr>
          </a:p>
          <a:p>
            <a:pPr marL="461645" lvl="1" indent="-285750">
              <a:lnSpc>
                <a:spcPct val="100000"/>
              </a:lnSpc>
              <a:spcBef>
                <a:spcPts val="0"/>
              </a:spcBef>
            </a:pPr>
            <a:r>
              <a:rPr kumimoji="1" lang="en-US" sz="1400" dirty="0">
                <a:latin typeface="Helvetica" charset="0"/>
                <a:ea typeface="微软雅黑" panose="020B0503020204020204" charset="-122"/>
                <a:cs typeface="Helvetica" charset="0"/>
              </a:rPr>
              <a:t>Alison will be present on Mondays 9 - 11am and Thursdays 9am - 12noon</a:t>
            </a:r>
            <a:endParaRPr lang="en-US" sz="1400" dirty="0">
              <a:latin typeface="Helvetica" charset="0"/>
              <a:ea typeface="微软雅黑" panose="020B0503020204020204" charset="-122"/>
              <a:cs typeface="Helvetica" charset="0"/>
            </a:endParaRPr>
          </a:p>
          <a:p>
            <a:pPr marL="175895" lvl="1" indent="0">
              <a:lnSpc>
                <a:spcPct val="100000"/>
              </a:lnSpc>
              <a:spcBef>
                <a:spcPts val="0"/>
              </a:spcBef>
              <a:buNone/>
            </a:pPr>
            <a:endParaRPr lang="en-US" sz="1400" dirty="0">
              <a:solidFill>
                <a:srgbClr val="C00000"/>
              </a:solidFill>
              <a:latin typeface="Helvetica" charset="0"/>
              <a:ea typeface="微软雅黑" panose="020B0503020204020204" charset="-122"/>
              <a:cs typeface="Helvetica" charset="0"/>
            </a:endParaRPr>
          </a:p>
          <a:p>
            <a:pPr marL="0" indent="0">
              <a:lnSpc>
                <a:spcPct val="100000"/>
              </a:lnSpc>
              <a:buNone/>
            </a:pPr>
            <a:r>
              <a:rPr kumimoji="1" lang="en-AU" sz="1800" dirty="0">
                <a:solidFill>
                  <a:schemeClr val="accent3"/>
                </a:solidFill>
                <a:latin typeface="Helvetica"/>
                <a:cs typeface="Helvetica"/>
              </a:rPr>
              <a:t>As the project gets closer to construction, Goldwind Australia is keen to continue to support local communities where practical.</a:t>
            </a:r>
            <a:endParaRPr lang="en-AU" sz="1800" dirty="0">
              <a:solidFill>
                <a:schemeClr val="accent3"/>
              </a:solidFill>
              <a:latin typeface="Helvetica"/>
              <a:cs typeface="Helvetica"/>
            </a:endParaRPr>
          </a:p>
          <a:p>
            <a:pPr marL="342900" indent="-285750">
              <a:lnSpc>
                <a:spcPct val="100000"/>
              </a:lnSpc>
            </a:pPr>
            <a:r>
              <a:rPr lang="en-US" sz="1400" dirty="0">
                <a:solidFill>
                  <a:srgbClr val="000000"/>
                </a:solidFill>
                <a:latin typeface="Helvetica"/>
                <a:cs typeface="Helvetica"/>
              </a:rPr>
              <a:t>Sponsorship Fund continues to operate. Be in touch with Alison if you have any sponsorships ideas or proposals. We are currently exploring options to support the Harden Kite Festival and Yass Irish and Celtic Music Festival.</a:t>
            </a:r>
            <a:endParaRPr lang="en-AU" dirty="0">
              <a:solidFill>
                <a:srgbClr val="000000"/>
              </a:solidFill>
              <a:latin typeface="HelveticaNeueLT Pro 45 Lt"/>
              <a:cs typeface="Helvetica"/>
            </a:endParaRPr>
          </a:p>
          <a:p>
            <a:pPr marL="342900" indent="-285750">
              <a:lnSpc>
                <a:spcPct val="100000"/>
              </a:lnSpc>
            </a:pPr>
            <a:endParaRPr lang="en-US" sz="1400" dirty="0">
              <a:latin typeface="Helvetica"/>
              <a:cs typeface="Helvetica"/>
            </a:endParaRPr>
          </a:p>
        </p:txBody>
      </p:sp>
      <p:graphicFrame>
        <p:nvGraphicFramePr>
          <p:cNvPr id="7" name="Table 4">
            <a:extLst>
              <a:ext uri="{FF2B5EF4-FFF2-40B4-BE49-F238E27FC236}">
                <a16:creationId xmlns:a16="http://schemas.microsoft.com/office/drawing/2014/main" id="{5BF039FA-1B4B-448F-8961-C5697CC2ABBF}"/>
              </a:ext>
            </a:extLst>
          </p:cNvPr>
          <p:cNvGraphicFramePr>
            <a:graphicFrameLocks noGrp="1"/>
          </p:cNvGraphicFramePr>
          <p:nvPr>
            <p:extLst>
              <p:ext uri="{D42A27DB-BD31-4B8C-83A1-F6EECF244321}">
                <p14:modId xmlns:p14="http://schemas.microsoft.com/office/powerpoint/2010/main" val="2784855619"/>
              </p:ext>
            </p:extLst>
          </p:nvPr>
        </p:nvGraphicFramePr>
        <p:xfrm>
          <a:off x="2716844" y="3414657"/>
          <a:ext cx="7292651" cy="2580640"/>
        </p:xfrm>
        <a:graphic>
          <a:graphicData uri="http://schemas.openxmlformats.org/drawingml/2006/table">
            <a:tbl>
              <a:tblPr firstRow="1" bandRow="1">
                <a:tableStyleId>{5C22544A-7EE6-4342-B048-85BDC9FD1C3A}</a:tableStyleId>
              </a:tblPr>
              <a:tblGrid>
                <a:gridCol w="3657279">
                  <a:extLst>
                    <a:ext uri="{9D8B030D-6E8A-4147-A177-3AD203B41FA5}">
                      <a16:colId xmlns:a16="http://schemas.microsoft.com/office/drawing/2014/main" val="994600697"/>
                    </a:ext>
                  </a:extLst>
                </a:gridCol>
                <a:gridCol w="3635372">
                  <a:extLst>
                    <a:ext uri="{9D8B030D-6E8A-4147-A177-3AD203B41FA5}">
                      <a16:colId xmlns:a16="http://schemas.microsoft.com/office/drawing/2014/main" val="3471199588"/>
                    </a:ext>
                  </a:extLst>
                </a:gridCol>
              </a:tblGrid>
              <a:tr h="370840">
                <a:tc gridSpan="2">
                  <a:txBody>
                    <a:bodyPr/>
                    <a:lstStyle/>
                    <a:p>
                      <a:pPr algn="ctr"/>
                      <a:r>
                        <a:rPr lang="en-US" sz="1600"/>
                        <a:t>Project Contact Points </a:t>
                      </a:r>
                      <a:endParaRPr lang="en-AU" sz="1600"/>
                    </a:p>
                  </a:txBody>
                  <a:tcPr/>
                </a:tc>
                <a:tc hMerge="1">
                  <a:txBody>
                    <a:bodyPr/>
                    <a:lstStyle/>
                    <a:p>
                      <a:endParaRPr lang="en-AU"/>
                    </a:p>
                  </a:txBody>
                  <a:tcPr/>
                </a:tc>
                <a:extLst>
                  <a:ext uri="{0D108BD9-81ED-4DB2-BD59-A6C34878D82A}">
                    <a16:rowId xmlns:a16="http://schemas.microsoft.com/office/drawing/2014/main" val="2428063087"/>
                  </a:ext>
                </a:extLst>
              </a:tr>
              <a:tr h="370840">
                <a:tc>
                  <a:txBody>
                    <a:bodyPr/>
                    <a:lstStyle/>
                    <a:p>
                      <a:r>
                        <a:rPr lang="en-AU" sz="1600"/>
                        <a:t>General Information hotline </a:t>
                      </a:r>
                    </a:p>
                    <a:p>
                      <a:r>
                        <a:rPr lang="en-AU" sz="1400"/>
                        <a:t>(free call where you leave a messages and Alison will get back to you)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1800 884 689</a:t>
                      </a:r>
                      <a:endParaRPr lang="en-AU" sz="2000">
                        <a:latin typeface="Calibri" panose="020F0502020204030204" pitchFamily="34" charset="0"/>
                        <a:ea typeface="Calibri" panose="020F0502020204030204" pitchFamily="34" charset="0"/>
                        <a:cs typeface="Times New Roman" panose="02020603050405020304" pitchFamily="18" charset="0"/>
                      </a:endParaRPr>
                    </a:p>
                    <a:p>
                      <a:endParaRPr lang="en-AU" sz="1600"/>
                    </a:p>
                  </a:txBody>
                  <a:tcPr/>
                </a:tc>
                <a:extLst>
                  <a:ext uri="{0D108BD9-81ED-4DB2-BD59-A6C34878D82A}">
                    <a16:rowId xmlns:a16="http://schemas.microsoft.com/office/drawing/2014/main" val="785506182"/>
                  </a:ext>
                </a:extLst>
              </a:tr>
              <a:tr h="0">
                <a:tc>
                  <a:txBody>
                    <a:bodyPr/>
                    <a:lstStyle/>
                    <a:p>
                      <a:r>
                        <a:rPr lang="en-US" sz="1600"/>
                        <a:t>Email </a:t>
                      </a:r>
                      <a:endParaRPr lang="en-AU"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solidFill>
                            <a:schemeClr val="tx1"/>
                          </a:solidFill>
                          <a:hlinkClick r:id="rId3">
                            <a:extLst>
                              <a:ext uri="{A12FA001-AC4F-418D-AE19-62706E023703}">
                                <ahyp:hlinkClr xmlns:ahyp="http://schemas.microsoft.com/office/drawing/2018/hyperlinkcolor" val="tx"/>
                              </a:ext>
                            </a:extLst>
                          </a:hlinkClick>
                        </a:rPr>
                        <a:t>info@coppabellawindfarm.com</a:t>
                      </a:r>
                      <a:endParaRPr lang="en-AU" sz="1600">
                        <a:solidFill>
                          <a:schemeClr val="tx1"/>
                        </a:solidFill>
                      </a:endParaRPr>
                    </a:p>
                  </a:txBody>
                  <a:tcPr/>
                </a:tc>
                <a:extLst>
                  <a:ext uri="{0D108BD9-81ED-4DB2-BD59-A6C34878D82A}">
                    <a16:rowId xmlns:a16="http://schemas.microsoft.com/office/drawing/2014/main" val="2528906052"/>
                  </a:ext>
                </a:extLst>
              </a:tr>
              <a:tr h="370840">
                <a:tc>
                  <a:txBody>
                    <a:bodyPr/>
                    <a:lstStyle/>
                    <a:p>
                      <a:r>
                        <a:rPr lang="en-US" sz="1600"/>
                        <a:t>Website</a:t>
                      </a:r>
                      <a:endParaRPr lang="en-AU" sz="1600"/>
                    </a:p>
                  </a:txBody>
                  <a:tcPr/>
                </a:tc>
                <a:tc>
                  <a:txBody>
                    <a:bodyPr/>
                    <a:lstStyle/>
                    <a:p>
                      <a:r>
                        <a:rPr lang="en-AU" sz="1600">
                          <a:solidFill>
                            <a:schemeClr val="tx1"/>
                          </a:solidFill>
                          <a:hlinkClick r:id="rId4">
                            <a:extLst>
                              <a:ext uri="{A12FA001-AC4F-418D-AE19-62706E023703}">
                                <ahyp:hlinkClr xmlns:ahyp="http://schemas.microsoft.com/office/drawing/2018/hyperlinkcolor" val="tx"/>
                              </a:ext>
                            </a:extLst>
                          </a:hlinkClick>
                        </a:rPr>
                        <a:t>www.coppabellawindfarm.com</a:t>
                      </a:r>
                      <a:endParaRPr lang="en-AU" sz="1600">
                        <a:solidFill>
                          <a:schemeClr val="tx1"/>
                        </a:solidFill>
                      </a:endParaRPr>
                    </a:p>
                  </a:txBody>
                  <a:tcPr/>
                </a:tc>
                <a:extLst>
                  <a:ext uri="{0D108BD9-81ED-4DB2-BD59-A6C34878D82A}">
                    <a16:rowId xmlns:a16="http://schemas.microsoft.com/office/drawing/2014/main" val="3681537564"/>
                  </a:ext>
                </a:extLst>
              </a:tr>
              <a:tr h="370840">
                <a:tc>
                  <a:txBody>
                    <a:bodyPr/>
                    <a:lstStyle/>
                    <a:p>
                      <a:r>
                        <a:rPr lang="en-US" sz="1600"/>
                        <a:t>Ben’s direct phone number </a:t>
                      </a:r>
                      <a:endParaRPr lang="en-AU" sz="1600"/>
                    </a:p>
                  </a:txBody>
                  <a:tcPr/>
                </a:tc>
                <a:tc>
                  <a:txBody>
                    <a:bodyPr/>
                    <a:lstStyle/>
                    <a:p>
                      <a:r>
                        <a:rPr lang="en-US" sz="1600"/>
                        <a:t>0400 882 095</a:t>
                      </a:r>
                      <a:endParaRPr lang="en-AU" sz="1600"/>
                    </a:p>
                  </a:txBody>
                  <a:tcPr/>
                </a:tc>
                <a:extLst>
                  <a:ext uri="{0D108BD9-81ED-4DB2-BD59-A6C34878D82A}">
                    <a16:rowId xmlns:a16="http://schemas.microsoft.com/office/drawing/2014/main" val="2888376108"/>
                  </a:ext>
                </a:extLst>
              </a:tr>
              <a:tr h="370840">
                <a:tc>
                  <a:txBody>
                    <a:bodyPr/>
                    <a:lstStyle/>
                    <a:p>
                      <a:r>
                        <a:rPr lang="en-US" sz="1600"/>
                        <a:t>Alison’s direct phone number </a:t>
                      </a:r>
                      <a:endParaRPr lang="en-AU" sz="1600"/>
                    </a:p>
                  </a:txBody>
                  <a:tcPr/>
                </a:tc>
                <a:tc>
                  <a:txBody>
                    <a:bodyPr/>
                    <a:lstStyle/>
                    <a:p>
                      <a:r>
                        <a:rPr lang="en-US" sz="1600"/>
                        <a:t>0401 472 691</a:t>
                      </a:r>
                      <a:endParaRPr lang="en-AU" sz="1600"/>
                    </a:p>
                  </a:txBody>
                  <a:tcPr/>
                </a:tc>
                <a:extLst>
                  <a:ext uri="{0D108BD9-81ED-4DB2-BD59-A6C34878D82A}">
                    <a16:rowId xmlns:a16="http://schemas.microsoft.com/office/drawing/2014/main" val="1362298156"/>
                  </a:ext>
                </a:extLst>
              </a:tr>
            </a:tbl>
          </a:graphicData>
        </a:graphic>
      </p:graphicFrame>
    </p:spTree>
    <p:extLst>
      <p:ext uri="{BB962C8B-B14F-4D97-AF65-F5344CB8AC3E}">
        <p14:creationId xmlns:p14="http://schemas.microsoft.com/office/powerpoint/2010/main" val="110280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FA1E6C-615D-4B8E-9562-350BC0907555}"/>
              </a:ext>
            </a:extLst>
          </p:cNvPr>
          <p:cNvPicPr>
            <a:picLocks noChangeAspect="1"/>
          </p:cNvPicPr>
          <p:nvPr/>
        </p:nvPicPr>
        <p:blipFill rotWithShape="1">
          <a:blip r:embed="rId2"/>
          <a:srcRect l="1301" t="3204" r="14347" b="8263"/>
          <a:stretch/>
        </p:blipFill>
        <p:spPr>
          <a:xfrm>
            <a:off x="-1" y="-1"/>
            <a:ext cx="12191999" cy="6857999"/>
          </a:xfrm>
          <a:prstGeom prst="rect">
            <a:avLst/>
          </a:prstGeom>
        </p:spPr>
      </p:pic>
      <p:pic>
        <p:nvPicPr>
          <p:cNvPr id="4" name="Picture Placeholder 3" descr="Coppabella Wind Farm">
            <a:extLst>
              <a:ext uri="{FF2B5EF4-FFF2-40B4-BE49-F238E27FC236}">
                <a16:creationId xmlns:a16="http://schemas.microsoft.com/office/drawing/2014/main" id="{840932DA-E4AD-4A13-BE63-2446FB90B751}"/>
              </a:ext>
            </a:extLst>
          </p:cNvPr>
          <p:cNvPicPr>
            <a:picLocks noGrp="1" noChangeAspect="1"/>
          </p:cNvPicPr>
          <p:nvPr>
            <p:ph type="pic" sz="quarter" idx="42"/>
          </p:nvPr>
        </p:nvPicPr>
        <p:blipFill>
          <a:blip r:embed="rId3"/>
          <a:srcRect t="2838" b="2838"/>
          <a:stretch>
            <a:fillRect/>
          </a:stretch>
        </p:blipFill>
        <p:spPr/>
      </p:pic>
      <p:sp>
        <p:nvSpPr>
          <p:cNvPr id="3" name="幻灯片编号占位符 2"/>
          <p:cNvSpPr>
            <a:spLocks noGrp="1"/>
          </p:cNvSpPr>
          <p:nvPr>
            <p:ph type="sldNum" sz="quarter" idx="12"/>
          </p:nvPr>
        </p:nvSpPr>
        <p:spPr/>
        <p:txBody>
          <a:bodyPr/>
          <a:lstStyle/>
          <a:p>
            <a:fld id="{C12EF67B-7566-E64E-A5A4-F6327E453F64}" type="slidenum">
              <a:rPr kumimoji="1" lang="zh-CN" altLang="en-US" smtClean="0"/>
              <a:t>5</a:t>
            </a:fld>
            <a:endParaRPr kumimoji="1" lang="zh-CN" altLang="en-US"/>
          </a:p>
        </p:txBody>
      </p:sp>
      <p:cxnSp>
        <p:nvCxnSpPr>
          <p:cNvPr id="5" name="直线连接符 4"/>
          <p:cNvCxnSpPr/>
          <p:nvPr/>
        </p:nvCxnSpPr>
        <p:spPr>
          <a:xfrm>
            <a:off x="693516"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95325" y="2442458"/>
            <a:ext cx="25200" cy="540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descr="C:\Users\zhangxueying\Desktop\图片1.png图片1"/>
          <p:cNvPicPr>
            <a:picLocks noChangeAspect="1"/>
          </p:cNvPicPr>
          <p:nvPr/>
        </p:nvPicPr>
        <p:blipFill>
          <a:blip r:embed="rId4"/>
          <a:srcRect/>
          <a:stretch>
            <a:fillRect/>
          </a:stretch>
        </p:blipFill>
        <p:spPr>
          <a:xfrm>
            <a:off x="10469328" y="352341"/>
            <a:ext cx="1139800" cy="316800"/>
          </a:xfrm>
          <a:prstGeom prst="rect">
            <a:avLst/>
          </a:prstGeom>
        </p:spPr>
      </p:pic>
      <p:sp>
        <p:nvSpPr>
          <p:cNvPr id="23" name="文本占位符 2"/>
          <p:cNvSpPr txBox="1"/>
          <p:nvPr/>
        </p:nvSpPr>
        <p:spPr>
          <a:xfrm>
            <a:off x="1788077" y="2360013"/>
            <a:ext cx="9708598" cy="17897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nSpc>
                <a:spcPct val="100000"/>
              </a:lnSpc>
              <a:buNone/>
            </a:pPr>
            <a:r>
              <a:rPr kumimoji="1" lang="en-US" altLang="zh-CN" sz="3600">
                <a:solidFill>
                  <a:srgbClr val="0F345E"/>
                </a:solidFill>
                <a:latin typeface="Helvetica" charset="0"/>
                <a:ea typeface="Helvetica" charset="0"/>
                <a:cs typeface="Helvetica" charset="0"/>
              </a:rPr>
              <a:t>Project</a:t>
            </a:r>
            <a:r>
              <a:rPr kumimoji="1" lang="en-US" altLang="zh-CN" sz="3600">
                <a:solidFill>
                  <a:schemeClr val="bg1"/>
                </a:solidFill>
                <a:latin typeface="Helvetica" charset="0"/>
                <a:ea typeface="Helvetica" charset="0"/>
                <a:cs typeface="Helvetica" charset="0"/>
              </a:rPr>
              <a:t> </a:t>
            </a:r>
            <a:r>
              <a:rPr kumimoji="1" lang="en-US" altLang="zh-CN" sz="3600">
                <a:solidFill>
                  <a:srgbClr val="0F345E"/>
                </a:solidFill>
                <a:latin typeface="Helvetica" charset="0"/>
                <a:cs typeface="Helvetica" charset="0"/>
              </a:rPr>
              <a:t>Update</a:t>
            </a:r>
            <a:endParaRPr kumimoji="1" lang="zh-CN" altLang="en-US" sz="3600">
              <a:solidFill>
                <a:srgbClr val="0F345E"/>
              </a:solidFill>
              <a:latin typeface="Helvetica" charset="0"/>
              <a:cs typeface="Helvetica" charset="0"/>
            </a:endParaRPr>
          </a:p>
        </p:txBody>
      </p:sp>
    </p:spTree>
    <p:extLst>
      <p:ext uri="{BB962C8B-B14F-4D97-AF65-F5344CB8AC3E}">
        <p14:creationId xmlns:p14="http://schemas.microsoft.com/office/powerpoint/2010/main" val="112780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A91611-E496-4122-91BB-B49EAF0611C0}"/>
              </a:ext>
            </a:extLst>
          </p:cNvPr>
          <p:cNvSpPr/>
          <p:nvPr/>
        </p:nvSpPr>
        <p:spPr>
          <a:xfrm>
            <a:off x="698500" y="6626224"/>
            <a:ext cx="1727200" cy="23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幻灯片编号占位符 1"/>
          <p:cNvSpPr>
            <a:spLocks noGrp="1"/>
          </p:cNvSpPr>
          <p:nvPr>
            <p:ph type="sldNum" sz="quarter" idx="12"/>
          </p:nvPr>
        </p:nvSpPr>
        <p:spPr/>
        <p:txBody>
          <a:bodyPr/>
          <a:lstStyle/>
          <a:p>
            <a:fld id="{C12EF67B-7566-E64E-A5A4-F6327E453F64}" type="slidenum">
              <a:rPr kumimoji="1" lang="zh-CN" altLang="en-US" smtClean="0"/>
              <a:t>6</a:t>
            </a:fld>
            <a:endParaRPr kumimoji="1" lang="zh-CN" altLang="en-US"/>
          </a:p>
        </p:txBody>
      </p:sp>
      <p:sp>
        <p:nvSpPr>
          <p:cNvPr id="4" name="文本占位符 3"/>
          <p:cNvSpPr>
            <a:spLocks noGrp="1"/>
          </p:cNvSpPr>
          <p:nvPr>
            <p:ph type="body" sz="quarter" idx="13"/>
          </p:nvPr>
        </p:nvSpPr>
        <p:spPr>
          <a:xfrm>
            <a:off x="946148" y="231775"/>
            <a:ext cx="5454652" cy="561191"/>
          </a:xfrm>
        </p:spPr>
        <p:txBody>
          <a:bodyPr/>
          <a:lstStyle/>
          <a:p>
            <a:pPr>
              <a:lnSpc>
                <a:spcPct val="100000"/>
              </a:lnSpc>
            </a:pPr>
            <a:r>
              <a:rPr kumimoji="1" lang="en-AU" altLang="zh-CN" sz="2400">
                <a:latin typeface="Helvetica" charset="0"/>
                <a:ea typeface="Helvetica" charset="0"/>
                <a:cs typeface="Helvetica" charset="0"/>
              </a:rPr>
              <a:t>Project Update – key elements</a:t>
            </a:r>
            <a:endParaRPr kumimoji="1" lang="en-US" altLang="zh-CN" sz="2400">
              <a:latin typeface="Helvetica" charset="0"/>
              <a:ea typeface="Helvetica" charset="0"/>
              <a:cs typeface="Helvetica" charset="0"/>
            </a:endParaRPr>
          </a:p>
        </p:txBody>
      </p:sp>
      <p:pic>
        <p:nvPicPr>
          <p:cNvPr id="9" name="图片 8" descr="C:\Users\zhangxueying\Desktop\图片1.png图片1"/>
          <p:cNvPicPr>
            <a:picLocks noChangeAspect="1"/>
          </p:cNvPicPr>
          <p:nvPr/>
        </p:nvPicPr>
        <p:blipFill>
          <a:blip r:embed="rId2"/>
          <a:srcRect/>
          <a:stretch>
            <a:fillRect/>
          </a:stretch>
        </p:blipFill>
        <p:spPr>
          <a:xfrm>
            <a:off x="10469328" y="352341"/>
            <a:ext cx="1139800" cy="316800"/>
          </a:xfrm>
          <a:prstGeom prst="rect">
            <a:avLst/>
          </a:prstGeom>
        </p:spPr>
      </p:pic>
      <p:sp>
        <p:nvSpPr>
          <p:cNvPr id="6" name="Rectangle 5">
            <a:extLst>
              <a:ext uri="{FF2B5EF4-FFF2-40B4-BE49-F238E27FC236}">
                <a16:creationId xmlns:a16="http://schemas.microsoft.com/office/drawing/2014/main" id="{807836FD-5C10-4BE8-ADC8-2043A21C85C8}"/>
              </a:ext>
            </a:extLst>
          </p:cNvPr>
          <p:cNvSpPr/>
          <p:nvPr/>
        </p:nvSpPr>
        <p:spPr>
          <a:xfrm>
            <a:off x="830029" y="581696"/>
            <a:ext cx="7886699" cy="4929555"/>
          </a:xfrm>
          <a:prstGeom prst="rect">
            <a:avLst/>
          </a:prstGeom>
        </p:spPr>
        <p:txBody>
          <a:bodyPr wrap="square" lIns="91440" tIns="45720" rIns="91440" bIns="45720" anchor="t">
            <a:spAutoFit/>
          </a:bodyPr>
          <a:lstStyle/>
          <a:p>
            <a:pPr marL="0" lvl="2">
              <a:spcBef>
                <a:spcPts val="1000"/>
              </a:spcBef>
              <a:spcAft>
                <a:spcPts val="600"/>
              </a:spcAft>
              <a:buClr>
                <a:srgbClr val="00B050"/>
              </a:buClr>
            </a:pPr>
            <a:r>
              <a:rPr kumimoji="1" lang="en-US" dirty="0">
                <a:solidFill>
                  <a:schemeClr val="accent3"/>
                </a:solidFill>
                <a:latin typeface="Helvetica"/>
                <a:cs typeface="Helvetica"/>
              </a:rPr>
              <a:t>Progressing internal </a:t>
            </a:r>
            <a:r>
              <a:rPr kumimoji="1" lang="en-US" dirty="0" err="1">
                <a:solidFill>
                  <a:schemeClr val="accent3"/>
                </a:solidFill>
                <a:latin typeface="Helvetica"/>
                <a:cs typeface="Helvetica"/>
              </a:rPr>
              <a:t>Goldwind</a:t>
            </a:r>
            <a:r>
              <a:rPr kumimoji="1" lang="en-US" dirty="0">
                <a:solidFill>
                  <a:schemeClr val="accent3"/>
                </a:solidFill>
                <a:latin typeface="Helvetica"/>
                <a:cs typeface="Helvetica"/>
              </a:rPr>
              <a:t> approvals</a:t>
            </a:r>
            <a:endParaRPr lang="en-US" dirty="0">
              <a:solidFill>
                <a:schemeClr val="accent3"/>
              </a:solidFill>
              <a:latin typeface="Helvetica"/>
              <a:cs typeface="Helvetica"/>
            </a:endParaRPr>
          </a:p>
          <a:p>
            <a:pPr marL="445770" lvl="1" indent="-269875">
              <a:spcAft>
                <a:spcPts val="600"/>
              </a:spcAft>
              <a:buFont typeface="Arial" panose="020B0604020202020204"/>
              <a:buChar char="•"/>
            </a:pPr>
            <a:r>
              <a:rPr kumimoji="1" lang="en-US" sz="1400" dirty="0">
                <a:latin typeface="Helvetica"/>
                <a:ea typeface="微软雅黑"/>
                <a:cs typeface="Helvetica"/>
              </a:rPr>
              <a:t>Firm Pricing for Construction Contracts </a:t>
            </a:r>
            <a:endParaRPr lang="en-US" sz="1400" dirty="0">
              <a:latin typeface="Helvetica" charset="0"/>
              <a:ea typeface="微软雅黑" panose="020B0503020204020204" charset="-122"/>
              <a:cs typeface="Helvetica" charset="0"/>
            </a:endParaRPr>
          </a:p>
          <a:p>
            <a:pPr marL="445770" lvl="1" indent="-269875">
              <a:spcAft>
                <a:spcPts val="600"/>
              </a:spcAft>
              <a:buFont typeface="Arial" panose="020B0604020202020204"/>
              <a:buChar char="•"/>
            </a:pPr>
            <a:r>
              <a:rPr kumimoji="1" lang="en-US" sz="1400" dirty="0">
                <a:latin typeface="Helvetica"/>
                <a:ea typeface="微软雅黑"/>
                <a:cs typeface="Helvetica"/>
              </a:rPr>
              <a:t>Funding arrangements</a:t>
            </a:r>
            <a:endParaRPr lang="en-US" sz="1400" dirty="0">
              <a:latin typeface="Helvetica"/>
              <a:ea typeface="微软雅黑"/>
              <a:cs typeface="Helvetica"/>
            </a:endParaRPr>
          </a:p>
          <a:p>
            <a:pPr marL="0" lvl="2">
              <a:spcBef>
                <a:spcPts val="1000"/>
              </a:spcBef>
              <a:spcAft>
                <a:spcPts val="600"/>
              </a:spcAft>
              <a:buClr>
                <a:srgbClr val="00B050"/>
              </a:buClr>
            </a:pPr>
            <a:r>
              <a:rPr kumimoji="1" lang="en-US" dirty="0" err="1">
                <a:solidFill>
                  <a:schemeClr val="accent3"/>
                </a:solidFill>
                <a:latin typeface="Helvetica"/>
                <a:cs typeface="Helvetica"/>
              </a:rPr>
              <a:t>Finalising</a:t>
            </a:r>
            <a:r>
              <a:rPr kumimoji="1" lang="en-US" dirty="0">
                <a:solidFill>
                  <a:schemeClr val="accent3"/>
                </a:solidFill>
                <a:latin typeface="Helvetica"/>
                <a:cs typeface="Helvetica"/>
              </a:rPr>
              <a:t> Coppabella program</a:t>
            </a:r>
            <a:endParaRPr lang="en-US" dirty="0">
              <a:solidFill>
                <a:schemeClr val="accent3"/>
              </a:solidFill>
              <a:latin typeface="Helvetica"/>
              <a:cs typeface="Helvetica"/>
            </a:endParaRPr>
          </a:p>
          <a:p>
            <a:pPr marL="0" lvl="2">
              <a:spcBef>
                <a:spcPts val="1000"/>
              </a:spcBef>
              <a:spcAft>
                <a:spcPts val="600"/>
              </a:spcAft>
              <a:buClr>
                <a:srgbClr val="00B050"/>
              </a:buClr>
            </a:pPr>
            <a:r>
              <a:rPr kumimoji="1" lang="en-US" dirty="0">
                <a:solidFill>
                  <a:schemeClr val="accent3"/>
                </a:solidFill>
                <a:latin typeface="Helvetica"/>
                <a:cs typeface="Helvetica"/>
              </a:rPr>
              <a:t>Planning Approvals (State, Federal, Crown):</a:t>
            </a:r>
            <a:endParaRPr lang="en-US" dirty="0">
              <a:solidFill>
                <a:schemeClr val="accent3"/>
              </a:solidFill>
              <a:latin typeface="Helvetica"/>
              <a:cs typeface="Helvetica"/>
            </a:endParaRPr>
          </a:p>
          <a:p>
            <a:pPr marL="445770" lvl="1" indent="-269875">
              <a:spcAft>
                <a:spcPts val="600"/>
              </a:spcAft>
              <a:buFont typeface="Arial" panose="020B0604020202020204"/>
              <a:buChar char="•"/>
            </a:pPr>
            <a:r>
              <a:rPr kumimoji="1" lang="en-US" sz="1400" dirty="0">
                <a:latin typeface="Helvetica"/>
                <a:ea typeface="微软雅黑"/>
                <a:cs typeface="Helvetica"/>
              </a:rPr>
              <a:t>Environment Protection </a:t>
            </a:r>
            <a:r>
              <a:rPr kumimoji="1" lang="en-US" sz="1400" dirty="0" err="1">
                <a:latin typeface="Helvetica"/>
                <a:ea typeface="微软雅黑"/>
                <a:cs typeface="Helvetica"/>
              </a:rPr>
              <a:t>Licence</a:t>
            </a:r>
            <a:r>
              <a:rPr kumimoji="1" lang="en-US" sz="1400" dirty="0">
                <a:latin typeface="Helvetica"/>
                <a:ea typeface="微软雅黑"/>
                <a:cs typeface="Helvetica"/>
              </a:rPr>
              <a:t> (for Construction Activities)</a:t>
            </a:r>
            <a:endParaRPr lang="en-US" sz="1400" dirty="0">
              <a:latin typeface="Helvetica"/>
              <a:ea typeface="微软雅黑"/>
              <a:cs typeface="Helvetica"/>
            </a:endParaRPr>
          </a:p>
          <a:p>
            <a:pPr marL="445770" lvl="1" indent="-269875">
              <a:spcAft>
                <a:spcPts val="600"/>
              </a:spcAft>
              <a:buFont typeface="Arial" panose="020B0604020202020204"/>
              <a:buChar char="•"/>
            </a:pPr>
            <a:r>
              <a:rPr kumimoji="1" lang="en-US" sz="1400" dirty="0">
                <a:latin typeface="Helvetica"/>
                <a:ea typeface="微软雅黑"/>
                <a:cs typeface="Helvetica"/>
              </a:rPr>
              <a:t>Compliance planning activities </a:t>
            </a:r>
            <a:endParaRPr lang="en-US" sz="1400" dirty="0">
              <a:latin typeface="Helvetica" charset="0"/>
              <a:ea typeface="微软雅黑" panose="020B0503020204020204" charset="-122"/>
              <a:cs typeface="Helvetica" charset="0"/>
            </a:endParaRPr>
          </a:p>
          <a:p>
            <a:pPr marL="0" lvl="2">
              <a:spcBef>
                <a:spcPts val="1000"/>
              </a:spcBef>
              <a:spcAft>
                <a:spcPts val="600"/>
              </a:spcAft>
              <a:buClr>
                <a:srgbClr val="00B050"/>
              </a:buClr>
            </a:pPr>
            <a:r>
              <a:rPr kumimoji="1" lang="en-AU" dirty="0">
                <a:solidFill>
                  <a:schemeClr val="accent3"/>
                </a:solidFill>
                <a:latin typeface="Helvetica"/>
                <a:cs typeface="Helvetica"/>
              </a:rPr>
              <a:t>Grid Connection Agreement</a:t>
            </a:r>
            <a:endParaRPr lang="en-AU" dirty="0">
              <a:solidFill>
                <a:schemeClr val="accent3"/>
              </a:solidFill>
              <a:latin typeface="Helvetica"/>
              <a:cs typeface="Helvetica"/>
            </a:endParaRPr>
          </a:p>
          <a:p>
            <a:pPr marL="445770" lvl="1" indent="-269875">
              <a:spcAft>
                <a:spcPts val="600"/>
              </a:spcAft>
              <a:buFont typeface="Arial" panose="020B0604020202020204"/>
              <a:buChar char="•"/>
            </a:pPr>
            <a:r>
              <a:rPr kumimoji="1" lang="en-AU" sz="1400" dirty="0">
                <a:latin typeface="Helvetica"/>
                <a:ea typeface="微软雅黑"/>
                <a:cs typeface="Helvetica"/>
              </a:rPr>
              <a:t>Connection Application was lodged Feb 2023</a:t>
            </a:r>
            <a:endParaRPr lang="en-AU" sz="1400" dirty="0">
              <a:latin typeface="Helvetica"/>
              <a:ea typeface="微软雅黑"/>
              <a:cs typeface="Helvetica"/>
            </a:endParaRPr>
          </a:p>
          <a:p>
            <a:pPr marL="445770" lvl="1" indent="-269875">
              <a:spcAft>
                <a:spcPts val="600"/>
              </a:spcAft>
              <a:buFont typeface="Arial" panose="020B0604020202020204"/>
              <a:buChar char="•"/>
            </a:pPr>
            <a:r>
              <a:rPr kumimoji="1" lang="en-AU" sz="1400" dirty="0" err="1">
                <a:latin typeface="Helvetica"/>
                <a:ea typeface="微软雅黑"/>
                <a:cs typeface="Helvetica"/>
              </a:rPr>
              <a:t>Transgrid</a:t>
            </a:r>
            <a:r>
              <a:rPr kumimoji="1" lang="en-AU" sz="1400" dirty="0">
                <a:latin typeface="Helvetica"/>
                <a:ea typeface="微软雅黑"/>
                <a:cs typeface="Helvetica"/>
              </a:rPr>
              <a:t> re-tendering 9R0/99M line upgrade works to selected contractors</a:t>
            </a:r>
            <a:endParaRPr lang="en-AU" sz="1400" dirty="0">
              <a:latin typeface="Helvetica"/>
              <a:ea typeface="微软雅黑"/>
              <a:cs typeface="Helvetica"/>
            </a:endParaRPr>
          </a:p>
          <a:p>
            <a:pPr marL="445770" lvl="1" indent="-269875">
              <a:spcAft>
                <a:spcPts val="600"/>
              </a:spcAft>
              <a:buFont typeface="Arial" panose="020B0604020202020204"/>
              <a:buChar char="•"/>
            </a:pPr>
            <a:r>
              <a:rPr kumimoji="1" lang="en-AU" sz="1400" dirty="0">
                <a:latin typeface="Helvetica"/>
                <a:ea typeface="微软雅黑"/>
                <a:cs typeface="Helvetica"/>
              </a:rPr>
              <a:t>Offer to Connect anticipated 4Q23</a:t>
            </a:r>
          </a:p>
          <a:p>
            <a:pPr marL="0" lvl="2">
              <a:spcBef>
                <a:spcPts val="1000"/>
              </a:spcBef>
              <a:spcAft>
                <a:spcPts val="600"/>
              </a:spcAft>
              <a:buClr>
                <a:srgbClr val="00B050"/>
              </a:buClr>
            </a:pPr>
            <a:r>
              <a:rPr kumimoji="1" lang="en-US" dirty="0">
                <a:solidFill>
                  <a:schemeClr val="accent3"/>
                </a:solidFill>
                <a:latin typeface="Helvetica"/>
                <a:cs typeface="Helvetica"/>
              </a:rPr>
              <a:t>Land Agreements</a:t>
            </a:r>
            <a:endParaRPr lang="en-US" dirty="0">
              <a:solidFill>
                <a:schemeClr val="accent3"/>
              </a:solidFill>
              <a:latin typeface="Helvetica"/>
              <a:cs typeface="Helvetica"/>
            </a:endParaRPr>
          </a:p>
          <a:p>
            <a:pPr marL="445770" lvl="1" indent="-269875">
              <a:spcAft>
                <a:spcPts val="600"/>
              </a:spcAft>
              <a:buFont typeface="Arial" panose="020B0604020202020204"/>
              <a:buChar char="•"/>
            </a:pPr>
            <a:r>
              <a:rPr kumimoji="1" lang="en-US" sz="1400" dirty="0" err="1">
                <a:latin typeface="Helvetica"/>
                <a:ea typeface="微软雅黑"/>
                <a:cs typeface="Helvetica"/>
              </a:rPr>
              <a:t>Transgrid</a:t>
            </a:r>
            <a:r>
              <a:rPr kumimoji="1" lang="en-US" sz="1400" dirty="0">
                <a:latin typeface="Helvetica"/>
                <a:ea typeface="微软雅黑"/>
                <a:cs typeface="Helvetica"/>
              </a:rPr>
              <a:t> access arrangements – maintain grid connection </a:t>
            </a:r>
            <a:endParaRPr lang="en-AU" dirty="0">
              <a:solidFill>
                <a:schemeClr val="accent3"/>
              </a:solidFill>
              <a:latin typeface="Helvetica" charset="0"/>
              <a:cs typeface="Helvetica" charset="0"/>
            </a:endParaRPr>
          </a:p>
          <a:p>
            <a:pPr marL="445770" lvl="1" indent="-269875">
              <a:spcAft>
                <a:spcPts val="600"/>
              </a:spcAft>
              <a:buFont typeface="Arial" panose="020B0604020202020204"/>
              <a:buChar char="•"/>
            </a:pPr>
            <a:r>
              <a:rPr kumimoji="1" lang="en-AU" sz="1400" dirty="0">
                <a:latin typeface="Helvetica"/>
                <a:ea typeface="微软雅黑"/>
                <a:cs typeface="Helvetica"/>
              </a:rPr>
              <a:t>Neighbour Agreements</a:t>
            </a:r>
            <a:endParaRPr lang="en-AU" sz="1400" dirty="0">
              <a:latin typeface="Helvetica"/>
              <a:ea typeface="微软雅黑"/>
              <a:cs typeface="Helvetica"/>
            </a:endParaRPr>
          </a:p>
        </p:txBody>
      </p:sp>
    </p:spTree>
    <p:extLst>
      <p:ext uri="{BB962C8B-B14F-4D97-AF65-F5344CB8AC3E}">
        <p14:creationId xmlns:p14="http://schemas.microsoft.com/office/powerpoint/2010/main" val="234788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占位符 1"/>
          <p:cNvSpPr>
            <a:spLocks noGrp="1"/>
          </p:cNvSpPr>
          <p:nvPr>
            <p:ph type="sldNum" sz="quarter" idx="12"/>
          </p:nvPr>
        </p:nvSpPr>
        <p:spPr/>
        <p:txBody>
          <a:bodyPr/>
          <a:lstStyle/>
          <a:p>
            <a:fld id="{C12EF67B-7566-E64E-A5A4-F6327E453F64}" type="slidenum">
              <a:rPr kumimoji="1" lang="zh-CN" altLang="en-US" smtClean="0"/>
              <a:t>7</a:t>
            </a:fld>
            <a:endParaRPr kumimoji="1" lang="zh-CN" altLang="en-US"/>
          </a:p>
        </p:txBody>
      </p:sp>
      <p:sp>
        <p:nvSpPr>
          <p:cNvPr id="4" name="文本占位符 3"/>
          <p:cNvSpPr>
            <a:spLocks noGrp="1"/>
          </p:cNvSpPr>
          <p:nvPr>
            <p:ph type="body" sz="quarter" idx="13"/>
          </p:nvPr>
        </p:nvSpPr>
        <p:spPr>
          <a:xfrm>
            <a:off x="946148" y="231775"/>
            <a:ext cx="4959352" cy="561191"/>
          </a:xfrm>
        </p:spPr>
        <p:txBody>
          <a:bodyPr/>
          <a:lstStyle/>
          <a:p>
            <a:pPr>
              <a:lnSpc>
                <a:spcPct val="100000"/>
              </a:lnSpc>
            </a:pPr>
            <a:r>
              <a:rPr kumimoji="1" lang="en-AU" altLang="zh-CN" sz="2400">
                <a:latin typeface="Helvetica" charset="0"/>
                <a:ea typeface="Helvetica" charset="0"/>
                <a:cs typeface="Helvetica" charset="0"/>
              </a:rPr>
              <a:t>Project Timeline to </a:t>
            </a:r>
            <a:r>
              <a:rPr kumimoji="1" lang="en-AU" altLang="zh-CN" sz="2400" dirty="0">
                <a:latin typeface="Helvetica" charset="0"/>
                <a:ea typeface="Helvetica" charset="0"/>
                <a:cs typeface="Helvetica" charset="0"/>
              </a:rPr>
              <a:t>1Q24</a:t>
            </a:r>
            <a:endParaRPr kumimoji="1" lang="en-US" altLang="zh-CN" sz="2400" dirty="0">
              <a:latin typeface="Helvetica" charset="0"/>
              <a:ea typeface="Helvetica" charset="0"/>
              <a:cs typeface="Helvetica" charset="0"/>
            </a:endParaRPr>
          </a:p>
        </p:txBody>
      </p:sp>
      <p:pic>
        <p:nvPicPr>
          <p:cNvPr id="9" name="图片 8" descr="C:\Users\zhangxueying\Desktop\图片1.png图片1"/>
          <p:cNvPicPr>
            <a:picLocks noChangeAspect="1"/>
          </p:cNvPicPr>
          <p:nvPr/>
        </p:nvPicPr>
        <p:blipFill>
          <a:blip r:embed="rId2"/>
          <a:srcRect/>
          <a:stretch>
            <a:fillRect/>
          </a:stretch>
        </p:blipFill>
        <p:spPr>
          <a:xfrm>
            <a:off x="10469328" y="352341"/>
            <a:ext cx="1139800" cy="316800"/>
          </a:xfrm>
          <a:prstGeom prst="rect">
            <a:avLst/>
          </a:prstGeom>
        </p:spPr>
      </p:pic>
      <p:pic>
        <p:nvPicPr>
          <p:cNvPr id="5" name="Picture 4">
            <a:extLst>
              <a:ext uri="{FF2B5EF4-FFF2-40B4-BE49-F238E27FC236}">
                <a16:creationId xmlns:a16="http://schemas.microsoft.com/office/drawing/2014/main" id="{61648B4B-A643-4DAC-8977-48D924981A8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73417" y="485774"/>
            <a:ext cx="11274915" cy="6260465"/>
          </a:xfrm>
          <a:prstGeom prst="rect">
            <a:avLst/>
          </a:prstGeom>
        </p:spPr>
      </p:pic>
      <p:sp>
        <p:nvSpPr>
          <p:cNvPr id="7" name="Content Placeholder 4">
            <a:extLst>
              <a:ext uri="{FF2B5EF4-FFF2-40B4-BE49-F238E27FC236}">
                <a16:creationId xmlns:a16="http://schemas.microsoft.com/office/drawing/2014/main" id="{4B5AF073-DCCE-4272-9639-948D10DBCEC2}"/>
              </a:ext>
            </a:extLst>
          </p:cNvPr>
          <p:cNvSpPr txBox="1">
            <a:spLocks/>
          </p:cNvSpPr>
          <p:nvPr/>
        </p:nvSpPr>
        <p:spPr>
          <a:xfrm>
            <a:off x="852927" y="762950"/>
            <a:ext cx="4639994" cy="516371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nSpc>
                <a:spcPct val="100000"/>
              </a:lnSpc>
              <a:buNone/>
            </a:pPr>
            <a:r>
              <a:rPr kumimoji="1" lang="en-AU" sz="1800">
                <a:solidFill>
                  <a:schemeClr val="accent3"/>
                </a:solidFill>
                <a:latin typeface="Helvetica" charset="0"/>
                <a:cs typeface="Helvetica" charset="0"/>
              </a:rPr>
              <a:t>Key Dates</a:t>
            </a:r>
          </a:p>
          <a:p>
            <a:pPr marL="0" indent="0">
              <a:buNone/>
            </a:pPr>
            <a:endParaRPr lang="en-AU" sz="1600"/>
          </a:p>
          <a:p>
            <a:pPr marL="0" indent="0">
              <a:buNone/>
            </a:pPr>
            <a:r>
              <a:rPr lang="en-AU" sz="1600" dirty="0"/>
              <a:t>Q4 2023</a:t>
            </a:r>
          </a:p>
          <a:p>
            <a:r>
              <a:rPr lang="en-AU" sz="1600"/>
              <a:t>GW Approvals </a:t>
            </a:r>
          </a:p>
          <a:p>
            <a:r>
              <a:rPr lang="en-AU" sz="1600"/>
              <a:t>Planning</a:t>
            </a:r>
          </a:p>
          <a:p>
            <a:pPr lvl="1"/>
            <a:r>
              <a:rPr lang="en-AU" sz="1200"/>
              <a:t>Compliance / plans  </a:t>
            </a:r>
          </a:p>
          <a:p>
            <a:r>
              <a:rPr lang="en-AU" sz="1600"/>
              <a:t>Early Works</a:t>
            </a:r>
          </a:p>
          <a:p>
            <a:pPr lvl="1"/>
            <a:r>
              <a:rPr lang="en-AU" sz="1200"/>
              <a:t>Public Roads Upgrade Works </a:t>
            </a:r>
          </a:p>
          <a:p>
            <a:r>
              <a:rPr lang="en-AU" sz="1600"/>
              <a:t>Grid Works 132kV</a:t>
            </a:r>
          </a:p>
          <a:p>
            <a:pPr lvl="1"/>
            <a:r>
              <a:rPr lang="en-AU" sz="1200" err="1"/>
              <a:t>Transgrid</a:t>
            </a:r>
            <a:r>
              <a:rPr lang="en-AU" sz="1200"/>
              <a:t> – Offer To Connect </a:t>
            </a:r>
          </a:p>
          <a:p>
            <a:pPr marL="457200" lvl="1" indent="0">
              <a:buNone/>
            </a:pPr>
            <a:endParaRPr lang="en-AU" sz="1200"/>
          </a:p>
          <a:p>
            <a:pPr marL="0" indent="0">
              <a:buNone/>
            </a:pPr>
            <a:r>
              <a:rPr lang="en-AU" sz="1600" dirty="0"/>
              <a:t>Q1 2024</a:t>
            </a:r>
            <a:endParaRPr lang="en-AU" sz="1200" dirty="0"/>
          </a:p>
          <a:p>
            <a:r>
              <a:rPr lang="en-AU" sz="1600"/>
              <a:t>Main Notice to Proceed (NTP)</a:t>
            </a:r>
          </a:p>
          <a:p>
            <a:pPr lvl="1"/>
            <a:r>
              <a:rPr lang="en-AU" sz="1200"/>
              <a:t>Electrical BOP </a:t>
            </a:r>
          </a:p>
          <a:p>
            <a:pPr lvl="1"/>
            <a:r>
              <a:rPr lang="en-AU" sz="1200"/>
              <a:t>Civils BOP</a:t>
            </a:r>
          </a:p>
          <a:p>
            <a:pPr lvl="1"/>
            <a:r>
              <a:rPr lang="en-AU" sz="1200"/>
              <a:t>Turbine Supply &amp; Install   </a:t>
            </a:r>
          </a:p>
        </p:txBody>
      </p:sp>
    </p:spTree>
    <p:extLst>
      <p:ext uri="{BB962C8B-B14F-4D97-AF65-F5344CB8AC3E}">
        <p14:creationId xmlns:p14="http://schemas.microsoft.com/office/powerpoint/2010/main" val="2178091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占位符 1"/>
          <p:cNvSpPr>
            <a:spLocks noGrp="1"/>
          </p:cNvSpPr>
          <p:nvPr>
            <p:ph type="sldNum" sz="quarter" idx="12"/>
          </p:nvPr>
        </p:nvSpPr>
        <p:spPr/>
        <p:txBody>
          <a:bodyPr/>
          <a:lstStyle/>
          <a:p>
            <a:fld id="{C12EF67B-7566-E64E-A5A4-F6327E453F64}" type="slidenum">
              <a:rPr kumimoji="1" lang="zh-CN" altLang="en-US" smtClean="0"/>
              <a:t>8</a:t>
            </a:fld>
            <a:endParaRPr kumimoji="1" lang="zh-CN" altLang="en-US"/>
          </a:p>
        </p:txBody>
      </p:sp>
      <p:sp>
        <p:nvSpPr>
          <p:cNvPr id="4" name="文本占位符 3"/>
          <p:cNvSpPr>
            <a:spLocks noGrp="1"/>
          </p:cNvSpPr>
          <p:nvPr>
            <p:ph type="body" sz="quarter" idx="13"/>
          </p:nvPr>
        </p:nvSpPr>
        <p:spPr>
          <a:xfrm>
            <a:off x="946148" y="231775"/>
            <a:ext cx="3659085" cy="561191"/>
          </a:xfrm>
        </p:spPr>
        <p:txBody>
          <a:bodyPr/>
          <a:lstStyle/>
          <a:p>
            <a:pPr>
              <a:lnSpc>
                <a:spcPct val="100000"/>
              </a:lnSpc>
            </a:pPr>
            <a:r>
              <a:rPr kumimoji="1" lang="en-AU" altLang="zh-CN" sz="2400">
                <a:latin typeface="Helvetica" charset="0"/>
                <a:ea typeface="Helvetica" charset="0"/>
                <a:cs typeface="Helvetica" charset="0"/>
              </a:rPr>
              <a:t>Energy Yield &amp; Layout</a:t>
            </a:r>
            <a:endParaRPr kumimoji="1" lang="en-US" altLang="zh-CN" sz="2400">
              <a:latin typeface="Helvetica" charset="0"/>
              <a:ea typeface="Helvetica" charset="0"/>
              <a:cs typeface="Helvetica" charset="0"/>
            </a:endParaRPr>
          </a:p>
        </p:txBody>
      </p:sp>
      <p:pic>
        <p:nvPicPr>
          <p:cNvPr id="9" name="图片 8" descr="C:\Users\zhangxueying\Desktop\图片1.png图片1"/>
          <p:cNvPicPr>
            <a:picLocks noChangeAspect="1"/>
          </p:cNvPicPr>
          <p:nvPr/>
        </p:nvPicPr>
        <p:blipFill>
          <a:blip r:embed="rId2"/>
          <a:srcRect/>
          <a:stretch>
            <a:fillRect/>
          </a:stretch>
        </p:blipFill>
        <p:spPr>
          <a:xfrm>
            <a:off x="10469328" y="352341"/>
            <a:ext cx="1139800" cy="316800"/>
          </a:xfrm>
          <a:prstGeom prst="rect">
            <a:avLst/>
          </a:prstGeom>
        </p:spPr>
      </p:pic>
      <p:pic>
        <p:nvPicPr>
          <p:cNvPr id="7" name="Picture 6">
            <a:extLst>
              <a:ext uri="{FF2B5EF4-FFF2-40B4-BE49-F238E27FC236}">
                <a16:creationId xmlns:a16="http://schemas.microsoft.com/office/drawing/2014/main" id="{D7C39E37-E5BC-49FF-8294-884F72A31C65}"/>
              </a:ext>
            </a:extLst>
          </p:cNvPr>
          <p:cNvPicPr>
            <a:picLocks noChangeAspect="1"/>
          </p:cNvPicPr>
          <p:nvPr/>
        </p:nvPicPr>
        <p:blipFill>
          <a:blip r:embed="rId3"/>
          <a:stretch>
            <a:fillRect/>
          </a:stretch>
        </p:blipFill>
        <p:spPr>
          <a:xfrm>
            <a:off x="7814553" y="934624"/>
            <a:ext cx="2550392" cy="2749864"/>
          </a:xfrm>
          <a:prstGeom prst="rect">
            <a:avLst/>
          </a:prstGeom>
        </p:spPr>
      </p:pic>
      <p:sp>
        <p:nvSpPr>
          <p:cNvPr id="10" name="Content Placeholder 4">
            <a:extLst>
              <a:ext uri="{FF2B5EF4-FFF2-40B4-BE49-F238E27FC236}">
                <a16:creationId xmlns:a16="http://schemas.microsoft.com/office/drawing/2014/main" id="{D4098AC2-9D18-49CA-BAC9-94B5CA9A5484}"/>
              </a:ext>
            </a:extLst>
          </p:cNvPr>
          <p:cNvSpPr txBox="1">
            <a:spLocks/>
          </p:cNvSpPr>
          <p:nvPr/>
        </p:nvSpPr>
        <p:spPr>
          <a:xfrm>
            <a:off x="509180" y="1033886"/>
            <a:ext cx="4639994" cy="29233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nSpc>
                <a:spcPct val="100000"/>
              </a:lnSpc>
              <a:buNone/>
            </a:pPr>
            <a:r>
              <a:rPr kumimoji="1" lang="en-AU" sz="1800" dirty="0">
                <a:solidFill>
                  <a:schemeClr val="accent3"/>
                </a:solidFill>
                <a:latin typeface="Helvetica" charset="0"/>
                <a:cs typeface="Helvetica" charset="0"/>
              </a:rPr>
              <a:t>Energy Assessment - Key Stats</a:t>
            </a:r>
          </a:p>
          <a:p>
            <a:r>
              <a:rPr lang="en-AU" sz="1800" dirty="0"/>
              <a:t>7.5m/s (27 km/h):</a:t>
            </a:r>
          </a:p>
          <a:p>
            <a:pPr marL="446088" lvl="1" indent="-269875">
              <a:lnSpc>
                <a:spcPct val="100000"/>
              </a:lnSpc>
              <a:spcBef>
                <a:spcPts val="0"/>
              </a:spcBef>
            </a:pPr>
            <a:r>
              <a:rPr kumimoji="1" lang="en-AU" sz="1800" dirty="0">
                <a:latin typeface="Helvetica" charset="0"/>
                <a:ea typeface="微软雅黑" panose="020B0503020204020204" charset="-122"/>
                <a:cs typeface="Helvetica" charset="0"/>
              </a:rPr>
              <a:t>Average wind speed at hub height across the site</a:t>
            </a:r>
          </a:p>
          <a:p>
            <a:pPr marL="446088" lvl="1" indent="-269875">
              <a:lnSpc>
                <a:spcPct val="100000"/>
              </a:lnSpc>
              <a:spcBef>
                <a:spcPts val="0"/>
              </a:spcBef>
            </a:pPr>
            <a:r>
              <a:rPr kumimoji="1" lang="en-AU" sz="1800" dirty="0">
                <a:latin typeface="Helvetica" charset="0"/>
                <a:ea typeface="微软雅黑" panose="020B0503020204020204" charset="-122"/>
                <a:cs typeface="Helvetica" charset="0"/>
              </a:rPr>
              <a:t>6.5-8.5m/s across wind turbine locations</a:t>
            </a:r>
          </a:p>
          <a:p>
            <a:pPr marL="446088" lvl="1" indent="-269875">
              <a:lnSpc>
                <a:spcPct val="100000"/>
              </a:lnSpc>
              <a:spcBef>
                <a:spcPts val="0"/>
              </a:spcBef>
            </a:pPr>
            <a:r>
              <a:rPr kumimoji="1" lang="en-AU" sz="1800" dirty="0">
                <a:latin typeface="Helvetica" charset="0"/>
                <a:ea typeface="微软雅黑" panose="020B0503020204020204" charset="-122"/>
                <a:cs typeface="Helvetica" charset="0"/>
              </a:rPr>
              <a:t>Strong wind resource for NSW</a:t>
            </a:r>
            <a:endParaRPr lang="en-AU" sz="1800" dirty="0"/>
          </a:p>
        </p:txBody>
      </p:sp>
      <p:pic>
        <p:nvPicPr>
          <p:cNvPr id="11" name="Picture 10" descr="A picture containing object, sky&#10;&#10;Description generated with high confidence">
            <a:extLst>
              <a:ext uri="{FF2B5EF4-FFF2-40B4-BE49-F238E27FC236}">
                <a16:creationId xmlns:a16="http://schemas.microsoft.com/office/drawing/2014/main" id="{E401097D-89C9-49ED-9A0D-3CCC4CD7DF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642" r="9158"/>
          <a:stretch/>
        </p:blipFill>
        <p:spPr>
          <a:xfrm>
            <a:off x="6963095" y="4130692"/>
            <a:ext cx="4533580" cy="2192564"/>
          </a:xfrm>
          <a:prstGeom prst="rect">
            <a:avLst/>
          </a:prstGeom>
        </p:spPr>
      </p:pic>
      <p:sp>
        <p:nvSpPr>
          <p:cNvPr id="12" name="Content Placeholder 4">
            <a:extLst>
              <a:ext uri="{FF2B5EF4-FFF2-40B4-BE49-F238E27FC236}">
                <a16:creationId xmlns:a16="http://schemas.microsoft.com/office/drawing/2014/main" id="{46304CA6-E68B-45BA-A565-EED91CE12690}"/>
              </a:ext>
            </a:extLst>
          </p:cNvPr>
          <p:cNvSpPr txBox="1">
            <a:spLocks/>
          </p:cNvSpPr>
          <p:nvPr/>
        </p:nvSpPr>
        <p:spPr>
          <a:xfrm>
            <a:off x="632750" y="3735549"/>
            <a:ext cx="5035552" cy="2363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kumimoji="1" lang="en-AU" sz="1800" dirty="0">
                <a:solidFill>
                  <a:schemeClr val="accent3"/>
                </a:solidFill>
                <a:latin typeface="Helvetica" charset="0"/>
                <a:cs typeface="Helvetica" charset="0"/>
              </a:rPr>
              <a:t>GW4.2 Wind Turbine</a:t>
            </a:r>
          </a:p>
          <a:p>
            <a:pPr marL="0" indent="0">
              <a:lnSpc>
                <a:spcPct val="100000"/>
              </a:lnSpc>
              <a:buFont typeface="Arial" panose="020B0604020202020204" pitchFamily="34" charset="0"/>
              <a:buNone/>
            </a:pPr>
            <a:r>
              <a:rPr lang="en-AU" sz="1800" dirty="0"/>
              <a:t>The GW136/4.2MW is being proposed for the site:</a:t>
            </a:r>
            <a:br>
              <a:rPr lang="en-AU" sz="1800" dirty="0"/>
            </a:br>
            <a:endParaRPr lang="en-AU" sz="1800" dirty="0"/>
          </a:p>
          <a:p>
            <a:pPr marL="446088" lvl="1" indent="-269875">
              <a:lnSpc>
                <a:spcPct val="100000"/>
              </a:lnSpc>
              <a:spcBef>
                <a:spcPts val="0"/>
              </a:spcBef>
              <a:buFont typeface="Arial" panose="020B0604020202020204"/>
              <a:buChar char="•"/>
            </a:pPr>
            <a:r>
              <a:rPr kumimoji="1" lang="en-AU" sz="1800" dirty="0">
                <a:latin typeface="Helvetica" charset="0"/>
                <a:ea typeface="微软雅黑" panose="020B0503020204020204" charset="-122"/>
                <a:cs typeface="Helvetica" charset="0"/>
              </a:rPr>
              <a:t>Permanent magnet direct drive design</a:t>
            </a:r>
          </a:p>
          <a:p>
            <a:pPr marL="446088" lvl="1" indent="-269875">
              <a:lnSpc>
                <a:spcPct val="100000"/>
              </a:lnSpc>
              <a:spcBef>
                <a:spcPts val="0"/>
              </a:spcBef>
              <a:buFont typeface="Arial" panose="020B0604020202020204"/>
              <a:buChar char="•"/>
            </a:pPr>
            <a:r>
              <a:rPr kumimoji="1" lang="en-AU" sz="1800" dirty="0">
                <a:latin typeface="Helvetica" charset="0"/>
                <a:ea typeface="微软雅黑" panose="020B0503020204020204" charset="-122"/>
                <a:cs typeface="Helvetica" charset="0"/>
              </a:rPr>
              <a:t>No high-speed gearbox</a:t>
            </a:r>
          </a:p>
          <a:p>
            <a:pPr marL="446088" lvl="1" indent="-269875">
              <a:lnSpc>
                <a:spcPct val="100000"/>
              </a:lnSpc>
              <a:spcBef>
                <a:spcPts val="0"/>
              </a:spcBef>
              <a:buFont typeface="Arial" panose="020B0604020202020204"/>
              <a:buChar char="•"/>
            </a:pPr>
            <a:r>
              <a:rPr kumimoji="1" lang="en-AU" sz="1800" dirty="0">
                <a:latin typeface="Helvetica" charset="0"/>
                <a:ea typeface="微软雅黑" panose="020B0503020204020204" charset="-122"/>
                <a:cs typeface="Helvetica" charset="0"/>
              </a:rPr>
              <a:t>High efficiency</a:t>
            </a:r>
          </a:p>
          <a:p>
            <a:pPr marL="446088" lvl="1" indent="-269875">
              <a:lnSpc>
                <a:spcPct val="100000"/>
              </a:lnSpc>
              <a:spcBef>
                <a:spcPts val="0"/>
              </a:spcBef>
              <a:buFont typeface="Arial" panose="020B0604020202020204"/>
              <a:buChar char="•"/>
            </a:pPr>
            <a:r>
              <a:rPr kumimoji="1" lang="en-AU" sz="1800" dirty="0">
                <a:latin typeface="Helvetica" charset="0"/>
                <a:ea typeface="微软雅黑" panose="020B0503020204020204" charset="-122"/>
                <a:cs typeface="Helvetica" charset="0"/>
              </a:rPr>
              <a:t>IEC Class IIA wind turbine</a:t>
            </a:r>
          </a:p>
          <a:p>
            <a:pPr marL="446088" lvl="1" indent="-269875">
              <a:lnSpc>
                <a:spcPct val="100000"/>
              </a:lnSpc>
              <a:spcBef>
                <a:spcPts val="0"/>
              </a:spcBef>
              <a:buFont typeface="Arial" panose="020B0604020202020204"/>
              <a:buChar char="•"/>
            </a:pPr>
            <a:r>
              <a:rPr kumimoji="1" lang="en-AU" sz="1800" dirty="0">
                <a:latin typeface="Helvetica" charset="0"/>
                <a:ea typeface="微软雅黑" panose="020B0503020204020204" charset="-122"/>
                <a:cs typeface="Helvetica" charset="0"/>
              </a:rPr>
              <a:t>100m hub height, 171m tip height</a:t>
            </a:r>
          </a:p>
          <a:p>
            <a:pPr marL="0" indent="0">
              <a:buNone/>
            </a:pPr>
            <a:endParaRPr lang="en-AU" sz="1600" dirty="0"/>
          </a:p>
        </p:txBody>
      </p:sp>
    </p:spTree>
    <p:extLst>
      <p:ext uri="{BB962C8B-B14F-4D97-AF65-F5344CB8AC3E}">
        <p14:creationId xmlns:p14="http://schemas.microsoft.com/office/powerpoint/2010/main" val="3696720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landscape with hills in the back&#10;&#10;Description automatically generated with low confidence">
            <a:extLst>
              <a:ext uri="{FF2B5EF4-FFF2-40B4-BE49-F238E27FC236}">
                <a16:creationId xmlns:a16="http://schemas.microsoft.com/office/drawing/2014/main" id="{22EBF803-760C-40E8-8FF1-349C1AC05A26}"/>
              </a:ext>
            </a:extLst>
          </p:cNvPr>
          <p:cNvPicPr>
            <a:picLocks noGrp="1" noChangeAspect="1"/>
          </p:cNvPicPr>
          <p:nvPr>
            <p:ph type="pic" sz="quarter" idx="42"/>
          </p:nvPr>
        </p:nvPicPr>
        <p:blipFill>
          <a:blip r:embed="rId2"/>
          <a:srcRect t="2838" b="2838"/>
          <a:stretch>
            <a:fillRect/>
          </a:stretch>
        </p:blipFill>
        <p:spPr/>
      </p:pic>
      <p:sp>
        <p:nvSpPr>
          <p:cNvPr id="3" name="幻灯片编号占位符 2"/>
          <p:cNvSpPr>
            <a:spLocks noGrp="1"/>
          </p:cNvSpPr>
          <p:nvPr>
            <p:ph type="sldNum" sz="quarter" idx="12"/>
          </p:nvPr>
        </p:nvSpPr>
        <p:spPr/>
        <p:txBody>
          <a:bodyPr/>
          <a:lstStyle/>
          <a:p>
            <a:fld id="{C12EF67B-7566-E64E-A5A4-F6327E453F64}" type="slidenum">
              <a:rPr kumimoji="1" lang="zh-CN" altLang="en-US" smtClean="0"/>
              <a:t>9</a:t>
            </a:fld>
            <a:endParaRPr kumimoji="1" lang="zh-CN" altLang="en-US"/>
          </a:p>
        </p:txBody>
      </p:sp>
      <p:cxnSp>
        <p:nvCxnSpPr>
          <p:cNvPr id="5" name="直线连接符 4"/>
          <p:cNvCxnSpPr/>
          <p:nvPr/>
        </p:nvCxnSpPr>
        <p:spPr>
          <a:xfrm>
            <a:off x="693516"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95325" y="2442458"/>
            <a:ext cx="25200" cy="540000"/>
          </a:xfrm>
          <a:prstGeom prst="rect">
            <a:avLst/>
          </a:prstGeom>
          <a:solidFill>
            <a:srgbClr val="0F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descr="C:\Users\zhangxueying\Desktop\图片1.png图片1"/>
          <p:cNvPicPr>
            <a:picLocks noChangeAspect="1"/>
          </p:cNvPicPr>
          <p:nvPr/>
        </p:nvPicPr>
        <p:blipFill>
          <a:blip r:embed="rId3"/>
          <a:srcRect/>
          <a:stretch>
            <a:fillRect/>
          </a:stretch>
        </p:blipFill>
        <p:spPr>
          <a:xfrm>
            <a:off x="10469328" y="352341"/>
            <a:ext cx="1139800" cy="316800"/>
          </a:xfrm>
          <a:prstGeom prst="rect">
            <a:avLst/>
          </a:prstGeom>
        </p:spPr>
      </p:pic>
      <p:sp>
        <p:nvSpPr>
          <p:cNvPr id="23" name="文本占位符 2"/>
          <p:cNvSpPr txBox="1"/>
          <p:nvPr/>
        </p:nvSpPr>
        <p:spPr>
          <a:xfrm>
            <a:off x="1788077" y="2360013"/>
            <a:ext cx="9708598" cy="17897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nSpc>
                <a:spcPct val="100000"/>
              </a:lnSpc>
              <a:buNone/>
            </a:pPr>
            <a:r>
              <a:rPr kumimoji="1" lang="en-US" altLang="zh-CN" sz="3600">
                <a:solidFill>
                  <a:srgbClr val="0F345E"/>
                </a:solidFill>
                <a:latin typeface="Helvetica" charset="0"/>
                <a:ea typeface="Helvetica" charset="0"/>
                <a:cs typeface="Helvetica" charset="0"/>
              </a:rPr>
              <a:t>Planning Update</a:t>
            </a:r>
            <a:endParaRPr kumimoji="1" lang="zh-CN" altLang="en-US" sz="3600">
              <a:solidFill>
                <a:srgbClr val="0F345E"/>
              </a:solidFill>
              <a:latin typeface="Helvetica" charset="0"/>
              <a:cs typeface="Helvetica" charset="0"/>
            </a:endParaRPr>
          </a:p>
        </p:txBody>
      </p:sp>
    </p:spTree>
    <p:extLst>
      <p:ext uri="{BB962C8B-B14F-4D97-AF65-F5344CB8AC3E}">
        <p14:creationId xmlns:p14="http://schemas.microsoft.com/office/powerpoint/2010/main" val="40756010"/>
      </p:ext>
    </p:extLst>
  </p:cSld>
  <p:clrMapOvr>
    <a:masterClrMapping/>
  </p:clrMapOvr>
</p:sld>
</file>

<file path=ppt/theme/theme1.xml><?xml version="1.0" encoding="utf-8"?>
<a:theme xmlns:a="http://schemas.openxmlformats.org/drawingml/2006/main" name="Office 主题">
  <a:themeElements>
    <a:clrScheme name="Custom 5">
      <a:dk1>
        <a:sysClr val="windowText" lastClr="000000"/>
      </a:dk1>
      <a:lt1>
        <a:sysClr val="window" lastClr="FFFFFF"/>
      </a:lt1>
      <a:dk2>
        <a:srgbClr val="44546A"/>
      </a:dk2>
      <a:lt2>
        <a:srgbClr val="E7E6E6"/>
      </a:lt2>
      <a:accent1>
        <a:srgbClr val="2F5496"/>
      </a:accent1>
      <a:accent2>
        <a:srgbClr val="85C0FB"/>
      </a:accent2>
      <a:accent3>
        <a:srgbClr val="8496B0"/>
      </a:accent3>
      <a:accent4>
        <a:srgbClr val="85C0FB"/>
      </a:accent4>
      <a:accent5>
        <a:srgbClr val="4F94D0"/>
      </a:accent5>
      <a:accent6>
        <a:srgbClr val="9CC3E5"/>
      </a:accent6>
      <a:hlink>
        <a:srgbClr val="9CC3E5"/>
      </a:hlink>
      <a:folHlink>
        <a:srgbClr val="8496B0"/>
      </a:folHlink>
    </a:clrScheme>
    <a:fontScheme name="Custom 1 - Helvetica">
      <a:majorFont>
        <a:latin typeface="HelveticaNeueLT Pro 45 Lt"/>
        <a:ea typeface=""/>
        <a:cs typeface=""/>
      </a:majorFont>
      <a:minorFont>
        <a:latin typeface="HelveticaNeueLT Pro 45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4728D5B1BF4E4F98DB078BF8458168" ma:contentTypeVersion="17" ma:contentTypeDescription="Create a new document." ma:contentTypeScope="" ma:versionID="891752ef0fdbbbe863f0a43a88f3a992">
  <xsd:schema xmlns:xsd="http://www.w3.org/2001/XMLSchema" xmlns:xs="http://www.w3.org/2001/XMLSchema" xmlns:p="http://schemas.microsoft.com/office/2006/metadata/properties" xmlns:ns2="ce50d4fd-16a5-40e3-ab7e-393e930072e5" xmlns:ns3="838547a0-004d-48d7-8242-c87c363fc41d" targetNamespace="http://schemas.microsoft.com/office/2006/metadata/properties" ma:root="true" ma:fieldsID="55fa702be350c8f61d58813a5fc43796" ns2:_="" ns3:_="">
    <xsd:import namespace="ce50d4fd-16a5-40e3-ab7e-393e930072e5"/>
    <xsd:import namespace="838547a0-004d-48d7-8242-c87c363fc41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ServiceOCR"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0d4fd-16a5-40e3-ab7e-393e930072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c85ab1a-c199-457e-ad51-664bfd86396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8547a0-004d-48d7-8242-c87c363fc41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2476249-d0d2-4cd0-8681-178dbe9092ad}" ma:internalName="TaxCatchAll" ma:showField="CatchAllData" ma:web="838547a0-004d-48d7-8242-c87c363fc41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38547a0-004d-48d7-8242-c87c363fc41d" xsi:nil="true"/>
    <lcf76f155ced4ddcb4097134ff3c332f xmlns="ce50d4fd-16a5-40e3-ab7e-393e930072e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765851-73F3-4C8C-B4C9-4E58241BFB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0d4fd-16a5-40e3-ab7e-393e930072e5"/>
    <ds:schemaRef ds:uri="838547a0-004d-48d7-8242-c87c363fc4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5A2E13-9513-41EC-B0C4-AC283C68A56F}">
  <ds:schemaRefs>
    <ds:schemaRef ds:uri="http://schemas.microsoft.com/office/2006/documentManagement/types"/>
    <ds:schemaRef ds:uri="http://schemas.microsoft.com/office/2006/metadata/properties"/>
    <ds:schemaRef ds:uri="http://purl.org/dc/elements/1.1/"/>
    <ds:schemaRef ds:uri="ce50d4fd-16a5-40e3-ab7e-393e930072e5"/>
    <ds:schemaRef ds:uri="http://schemas.openxmlformats.org/package/2006/metadata/core-properties"/>
    <ds:schemaRef ds:uri="http://purl.org/dc/terms/"/>
    <ds:schemaRef ds:uri="http://schemas.microsoft.com/office/infopath/2007/PartnerControls"/>
    <ds:schemaRef ds:uri="838547a0-004d-48d7-8242-c87c363fc41d"/>
    <ds:schemaRef ds:uri="http://www.w3.org/XML/1998/namespace"/>
    <ds:schemaRef ds:uri="http://purl.org/dc/dcmitype/"/>
  </ds:schemaRefs>
</ds:datastoreItem>
</file>

<file path=customXml/itemProps3.xml><?xml version="1.0" encoding="utf-8"?>
<ds:datastoreItem xmlns:ds="http://schemas.openxmlformats.org/officeDocument/2006/customXml" ds:itemID="{851421AF-9C13-49F4-8310-9C469AEC7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TotalTime>
  <Words>2006</Words>
  <Application>Microsoft Office PowerPoint</Application>
  <PresentationFormat>Widescreen</PresentationFormat>
  <Paragraphs>175</Paragraphs>
  <Slides>16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Calibri</vt:lpstr>
      <vt:lpstr>Wingdings</vt:lpstr>
      <vt:lpstr>Helvetica</vt:lpstr>
      <vt:lpstr>Segoe UI</vt:lpstr>
      <vt:lpstr>DIN Alternate</vt:lpstr>
      <vt:lpstr>HelveticaNeueLT Pro 45 Lt</vt:lpstr>
      <vt:lpstr>Times New Roman</vt:lpstr>
      <vt:lpstr>Microsoft YaHei</vt:lpstr>
      <vt:lpstr>微软雅黑 Light</vt:lpstr>
      <vt:lpstr>Arial</vt:lpstr>
      <vt:lpstr>DengXian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Paul McMahon</cp:lastModifiedBy>
  <cp:revision>495</cp:revision>
  <dcterms:created xsi:type="dcterms:W3CDTF">2022-05-23T09:44:10Z</dcterms:created>
  <dcterms:modified xsi:type="dcterms:W3CDTF">2026-05-04T03:52:55Z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D2AF1BDC0E364A729FD167CEFEBC49DE</vt:lpwstr>
  </property>
  <property fmtid="{D5CDD505-2E9C-101B-9397-08002B2CF9AE}" pid="3" name="KSOProductBuildVer">
    <vt:lpwstr>2052-4.2.2.6882</vt:lpwstr>
  </property>
  <property fmtid="{D5CDD505-2E9C-101B-9397-08002B2CF9AE}" pid="4" name="ContentTypeId">
    <vt:lpwstr>0x010100294728D5B1BF4E4F98DB078BF8458168</vt:lpwstr>
  </property>
  <property fmtid="{D5CDD505-2E9C-101B-9397-08002B2CF9AE}" pid="5" name="MediaServiceImageTags">
    <vt:lpwstr/>
  </property>
  <property fmtid="{D5CDD505-2E9C-101B-9397-08002B2CF9AE}" pid="6" name="Order">
    <vt:r8>61100</vt:r8>
  </property>
  <property fmtid="{D5CDD505-2E9C-101B-9397-08002B2CF9AE}" pid="7" name="Version/Revision Number">
    <vt:lpwstr>1.0</vt:lpwstr>
  </property>
</Properties>
</file>