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F8_BDAC4DAD.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AC_60C8AFDF.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modernComment_8A6_82FDE8DF.xml" ContentType="application/vnd.ms-powerpoint.comment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9"/>
  </p:notesMasterIdLst>
  <p:sldIdLst>
    <p:sldId id="411" r:id="rId5"/>
    <p:sldId id="2235" r:id="rId6"/>
    <p:sldId id="458" r:id="rId7"/>
    <p:sldId id="503" r:id="rId8"/>
    <p:sldId id="504" r:id="rId9"/>
    <p:sldId id="2225" r:id="rId10"/>
    <p:sldId id="505" r:id="rId11"/>
    <p:sldId id="506" r:id="rId12"/>
    <p:sldId id="462" r:id="rId13"/>
    <p:sldId id="463" r:id="rId14"/>
    <p:sldId id="2232" r:id="rId15"/>
    <p:sldId id="418" r:id="rId16"/>
    <p:sldId id="428" r:id="rId17"/>
    <p:sldId id="2220" r:id="rId18"/>
    <p:sldId id="2211" r:id="rId19"/>
    <p:sldId id="2212" r:id="rId20"/>
    <p:sldId id="2214" r:id="rId21"/>
    <p:sldId id="2224" r:id="rId22"/>
    <p:sldId id="2226" r:id="rId23"/>
    <p:sldId id="766" r:id="rId24"/>
    <p:sldId id="465" r:id="rId25"/>
    <p:sldId id="507" r:id="rId26"/>
    <p:sldId id="484" r:id="rId27"/>
    <p:sldId id="456" r:id="rId28"/>
  </p:sldIdLst>
  <p:sldSz cx="12192000" cy="6858000"/>
  <p:notesSz cx="6858000" cy="9144000"/>
  <p:embeddedFontLst>
    <p:embeddedFont>
      <p:font typeface="微软雅黑 Light" panose="020B0502040204020203" pitchFamily="34" charset="-122"/>
      <p:regular r:id="rId30"/>
    </p:embeddedFont>
    <p:embeddedFont>
      <p:font typeface="DengXian" panose="02010600030101010101" pitchFamily="2" charset="-122"/>
      <p:regular r:id="rId31"/>
      <p:bold r:id="rId32"/>
    </p:embeddedFont>
    <p:embeddedFont>
      <p:font typeface="DIN Alternate" panose="02020500000000000000"/>
      <p:regular r:id="rId33"/>
    </p:embeddedFont>
    <p:embeddedFont>
      <p:font typeface="Helvetica" panose="020B0604020202020204" pitchFamily="34" charset="0"/>
      <p:regular r:id="rId34"/>
      <p:bold r:id="rId35"/>
      <p:italic r:id="rId36"/>
      <p:boldItalic r:id="rId37"/>
    </p:embeddedFont>
    <p:embeddedFont>
      <p:font typeface="Microsoft YaHei" panose="020B0503020204020204" pitchFamily="34" charset="-122"/>
      <p:regular r:id="rId38"/>
      <p:bold r:id="rId39"/>
    </p:embeddedFont>
    <p:embeddedFont>
      <p:font typeface="Microsoft YaHei" panose="020B0503020204020204" pitchFamily="34" charset="-122"/>
      <p:regular r:id="rId38"/>
      <p:bold r:id="rId39"/>
    </p:embeddedFont>
    <p:embeddedFont>
      <p:font typeface="Raleway Medium" pitchFamily="2" charset="0"/>
      <p:regular r:id="rId40"/>
      <p: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C5ED302F-BCC5-6C4B-96B1-6A1DF6CC7F15}">
          <p14:sldIdLst>
            <p14:sldId id="411"/>
            <p14:sldId id="2235"/>
            <p14:sldId id="458"/>
            <p14:sldId id="503"/>
            <p14:sldId id="504"/>
            <p14:sldId id="2225"/>
            <p14:sldId id="505"/>
            <p14:sldId id="506"/>
            <p14:sldId id="462"/>
            <p14:sldId id="463"/>
            <p14:sldId id="2232"/>
            <p14:sldId id="418"/>
            <p14:sldId id="428"/>
            <p14:sldId id="2220"/>
            <p14:sldId id="2211"/>
            <p14:sldId id="2212"/>
            <p14:sldId id="2214"/>
            <p14:sldId id="2224"/>
            <p14:sldId id="2226"/>
            <p14:sldId id="766"/>
            <p14:sldId id="465"/>
            <p14:sldId id="507"/>
            <p14:sldId id="484"/>
            <p14:sldId id="456"/>
          </p14:sldIdLst>
        </p14:section>
      </p14:sectionLst>
    </p:ext>
    <p:ext uri="{EFAFB233-063F-42B5-8137-9DF3F51BA10A}">
      <p15:sldGuideLst xmlns:p15="http://schemas.microsoft.com/office/powerpoint/2012/main">
        <p15:guide id="1" pos="3840">
          <p15:clr>
            <a:srgbClr val="A4A3A4"/>
          </p15:clr>
        </p15:guide>
        <p15:guide id="2" orient="horz" pos="216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FC7078-C073-BF44-AD9F-97A144E3BBEA}" name="Renae Gifford" initials="" userId="S::renaegifford@goldwindaustralia.com::f6ed2c85-a601-4baa-9171-0c7b4b28dee8" providerId="AD"/>
  <p188:author id="{B759D984-2DD8-FBA4-BDA5-D2A26A1A1929}" name="Alex Kuo" initials="AK" userId="S::alexkuo@goldwindaustralia.com::b18af067-e584-4e66-b3ae-753c5fdd8bc6" providerId="AD"/>
  <p188:author id="{81ABBEC4-430E-1791-96E1-B75B2A185526}" name="Osama Virk" initials="" userId="S::osamavirk@goldwindaustralia.com::e73798e0-94bf-45b6-a435-5049a868926c" providerId="AD"/>
  <p188:author id="{2E258FC7-AFDD-9A8C-2FA8-19D9D3181376}" name="Ben Carney" initials="BC" userId="S::bencarney@goldwindaustralia.com::bf40bda3-30a4-4e0d-a508-f48851dcde05" providerId="AD"/>
  <p188:author id="{4F73E4C8-0268-3E5A-6955-87DAA193A8B0}" name="Richard Mackie" initials="RM" userId="S::RichardMackie@goldwindaustralia.com::5e96b29e-aa00-4eb3-9bbc-509d498ffc00" providerId="AD"/>
  <p188:author id="{F50212D7-DDB1-7565-92F0-F368F509C971}" name="Paul McMahon" initials="PM" userId="S::paulmcmahon@goldwindaustralia.com::5a95a5ec-b075-4a38-a9d9-1fb0b54f34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EEEEEE"/>
    <a:srgbClr val="9BC2E5"/>
    <a:srgbClr val="82B2DE"/>
    <a:srgbClr val="5BBDFF"/>
    <a:srgbClr val="0F345E"/>
    <a:srgbClr val="DDDDDD"/>
    <a:srgbClr val="CCCCCC"/>
    <a:srgbClr val="D9B0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2D2A8-1962-403B-BBFB-028D972E6D51}" v="1" dt="2026-03-19T03:09:36.811"/>
    <p1510:client id="{CFBACC01-3D0F-2542-F478-6546564F9B52}" v="337" dt="2026-03-19T04:21:11.520"/>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1005" y="17"/>
      </p:cViewPr>
      <p:guideLst>
        <p:guide pos="3840"/>
        <p:guide orient="horz" pos="2166"/>
      </p:guideLst>
    </p:cSldViewPr>
  </p:slideViewPr>
  <p:notesTextViewPr>
    <p:cViewPr>
      <p:scale>
        <a:sx n="1" d="1"/>
        <a:sy n="1" d="1"/>
      </p:scale>
      <p:origin x="0" y="0"/>
    </p:cViewPr>
  </p:notesTextViewPr>
  <p:sorterViewPr>
    <p:cViewPr>
      <p:scale>
        <a:sx n="100" d="100"/>
        <a:sy n="100" d="100"/>
      </p:scale>
      <p:origin x="0" y="-10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Kuo" userId="S::alexkuo@goldwindaustralia.com::b18af067-e584-4e66-b3ae-753c5fdd8bc6" providerId="AD" clId="Web-{F4B59E28-029C-D43C-8723-C93C2F99DF9A}"/>
    <pc:docChg chg="addSld delSld modSld modSection">
      <pc:chgData name="Alex Kuo" userId="S::alexkuo@goldwindaustralia.com::b18af067-e584-4e66-b3ae-753c5fdd8bc6" providerId="AD" clId="Web-{F4B59E28-029C-D43C-8723-C93C2F99DF9A}" dt="2026-03-17T23:39:15.385" v="2"/>
      <pc:docMkLst>
        <pc:docMk/>
      </pc:docMkLst>
      <pc:sldChg chg="delSp add">
        <pc:chgData name="Alex Kuo" userId="S::alexkuo@goldwindaustralia.com::b18af067-e584-4e66-b3ae-753c5fdd8bc6" providerId="AD" clId="Web-{F4B59E28-029C-D43C-8723-C93C2F99DF9A}" dt="2026-03-17T23:39:15.385" v="2"/>
        <pc:sldMkLst>
          <pc:docMk/>
          <pc:sldMk cId="4053271765" sldId="2235"/>
        </pc:sldMkLst>
      </pc:sldChg>
      <pc:sldMasterChg chg="addSldLayout">
        <pc:chgData name="Alex Kuo" userId="S::alexkuo@goldwindaustralia.com::b18af067-e584-4e66-b3ae-753c5fdd8bc6" providerId="AD" clId="Web-{F4B59E28-029C-D43C-8723-C93C2F99DF9A}" dt="2026-03-17T23:39:00.807" v="0"/>
        <pc:sldMasterMkLst>
          <pc:docMk/>
          <pc:sldMasterMk cId="0" sldId="2147483648"/>
        </pc:sldMasterMkLst>
        <pc:sldLayoutChg chg="add">
          <pc:chgData name="Alex Kuo" userId="S::alexkuo@goldwindaustralia.com::b18af067-e584-4e66-b3ae-753c5fdd8bc6" providerId="AD" clId="Web-{F4B59E28-029C-D43C-8723-C93C2F99DF9A}" dt="2026-03-17T23:39:00.807" v="0"/>
          <pc:sldLayoutMkLst>
            <pc:docMk/>
            <pc:sldMasterMk cId="0" sldId="2147483648"/>
            <pc:sldLayoutMk cId="58353625" sldId="2147483714"/>
          </pc:sldLayoutMkLst>
        </pc:sldLayoutChg>
      </pc:sldMasterChg>
    </pc:docChg>
  </pc:docChgLst>
  <pc:docChgLst>
    <pc:chgData name="Paul McMahon" userId="S::paulmcmahon@goldwindaustralia.com::5a95a5ec-b075-4a38-a9d9-1fb0b54f34d9" providerId="AD" clId="Web-{33EEB2E3-1949-9608-469D-64410A50E005}"/>
    <pc:docChg chg="modSld">
      <pc:chgData name="Paul McMahon" userId="S::paulmcmahon@goldwindaustralia.com::5a95a5ec-b075-4a38-a9d9-1fb0b54f34d9" providerId="AD" clId="Web-{33EEB2E3-1949-9608-469D-64410A50E005}" dt="2026-03-17T04:00:11.705" v="127" actId="20577"/>
      <pc:docMkLst>
        <pc:docMk/>
      </pc:docMkLst>
      <pc:sldChg chg="modSp">
        <pc:chgData name="Paul McMahon" userId="S::paulmcmahon@goldwindaustralia.com::5a95a5ec-b075-4a38-a9d9-1fb0b54f34d9" providerId="AD" clId="Web-{33EEB2E3-1949-9608-469D-64410A50E005}" dt="2026-03-17T03:59:04.112" v="121" actId="20577"/>
        <pc:sldMkLst>
          <pc:docMk/>
          <pc:sldMk cId="40756010" sldId="418"/>
        </pc:sldMkLst>
        <pc:spChg chg="mod">
          <ac:chgData name="Paul McMahon" userId="S::paulmcmahon@goldwindaustralia.com::5a95a5ec-b075-4a38-a9d9-1fb0b54f34d9" providerId="AD" clId="Web-{33EEB2E3-1949-9608-469D-64410A50E005}" dt="2026-03-17T03:59:04.112" v="121" actId="20577"/>
          <ac:spMkLst>
            <pc:docMk/>
            <pc:sldMk cId="40756010" sldId="418"/>
            <ac:spMk id="23" creationId="{00000000-0000-0000-0000-000000000000}"/>
          </ac:spMkLst>
        </pc:spChg>
      </pc:sldChg>
      <pc:sldChg chg="modSp">
        <pc:chgData name="Paul McMahon" userId="S::paulmcmahon@goldwindaustralia.com::5a95a5ec-b075-4a38-a9d9-1fb0b54f34d9" providerId="AD" clId="Web-{33EEB2E3-1949-9608-469D-64410A50E005}" dt="2026-03-17T04:00:11.705" v="127" actId="20577"/>
        <pc:sldMkLst>
          <pc:docMk/>
          <pc:sldMk cId="1623764959" sldId="428"/>
        </pc:sldMkLst>
        <pc:spChg chg="mod">
          <ac:chgData name="Paul McMahon" userId="S::paulmcmahon@goldwindaustralia.com::5a95a5ec-b075-4a38-a9d9-1fb0b54f34d9" providerId="AD" clId="Web-{33EEB2E3-1949-9608-469D-64410A50E005}" dt="2026-03-17T04:00:11.705" v="127" actId="20577"/>
          <ac:spMkLst>
            <pc:docMk/>
            <pc:sldMk cId="1623764959" sldId="428"/>
            <ac:spMk id="8" creationId="{4B386509-63EF-47D8-A7C2-8C5602243B73}"/>
          </ac:spMkLst>
        </pc:spChg>
      </pc:sldChg>
      <pc:sldChg chg="modSp">
        <pc:chgData name="Paul McMahon" userId="S::paulmcmahon@goldwindaustralia.com::5a95a5ec-b075-4a38-a9d9-1fb0b54f34d9" providerId="AD" clId="Web-{33EEB2E3-1949-9608-469D-64410A50E005}" dt="2026-03-17T03:44:58.587" v="10" actId="20577"/>
        <pc:sldMkLst>
          <pc:docMk/>
          <pc:sldMk cId="3061398788" sldId="458"/>
        </pc:sldMkLst>
        <pc:spChg chg="mod">
          <ac:chgData name="Paul McMahon" userId="S::paulmcmahon@goldwindaustralia.com::5a95a5ec-b075-4a38-a9d9-1fb0b54f34d9" providerId="AD" clId="Web-{33EEB2E3-1949-9608-469D-64410A50E005}" dt="2026-03-17T03:44:58.587" v="10" actId="20577"/>
          <ac:spMkLst>
            <pc:docMk/>
            <pc:sldMk cId="3061398788" sldId="458"/>
            <ac:spMk id="8" creationId="{4B386509-63EF-47D8-A7C2-8C5602243B73}"/>
          </ac:spMkLst>
        </pc:spChg>
      </pc:sldChg>
      <pc:sldChg chg="modSp">
        <pc:chgData name="Paul McMahon" userId="S::paulmcmahon@goldwindaustralia.com::5a95a5ec-b075-4a38-a9d9-1fb0b54f34d9" providerId="AD" clId="Web-{33EEB2E3-1949-9608-469D-64410A50E005}" dt="2026-03-17T03:54:56.427" v="114" actId="20577"/>
        <pc:sldMkLst>
          <pc:docMk/>
          <pc:sldMk cId="1127808179" sldId="462"/>
        </pc:sldMkLst>
        <pc:spChg chg="mod">
          <ac:chgData name="Paul McMahon" userId="S::paulmcmahon@goldwindaustralia.com::5a95a5ec-b075-4a38-a9d9-1fb0b54f34d9" providerId="AD" clId="Web-{33EEB2E3-1949-9608-469D-64410A50E005}" dt="2026-03-17T03:54:56.427" v="114" actId="20577"/>
          <ac:spMkLst>
            <pc:docMk/>
            <pc:sldMk cId="1127808179" sldId="462"/>
            <ac:spMk id="23" creationId="{00000000-0000-0000-0000-000000000000}"/>
          </ac:spMkLst>
        </pc:spChg>
      </pc:sldChg>
      <pc:sldChg chg="modSp">
        <pc:chgData name="Paul McMahon" userId="S::paulmcmahon@goldwindaustralia.com::5a95a5ec-b075-4a38-a9d9-1fb0b54f34d9" providerId="AD" clId="Web-{33EEB2E3-1949-9608-469D-64410A50E005}" dt="2026-03-17T03:58:42.753" v="120" actId="20577"/>
        <pc:sldMkLst>
          <pc:docMk/>
          <pc:sldMk cId="2347886292" sldId="463"/>
        </pc:sldMkLst>
        <pc:spChg chg="mod">
          <ac:chgData name="Paul McMahon" userId="S::paulmcmahon@goldwindaustralia.com::5a95a5ec-b075-4a38-a9d9-1fb0b54f34d9" providerId="AD" clId="Web-{33EEB2E3-1949-9608-469D-64410A50E005}" dt="2026-03-17T03:58:42.753" v="120" actId="20577"/>
          <ac:spMkLst>
            <pc:docMk/>
            <pc:sldMk cId="2347886292" sldId="463"/>
            <ac:spMk id="6" creationId="{807836FD-5C10-4BE8-ADC8-2043A21C85C8}"/>
          </ac:spMkLst>
        </pc:spChg>
      </pc:sldChg>
      <pc:sldChg chg="modSp">
        <pc:chgData name="Paul McMahon" userId="S::paulmcmahon@goldwindaustralia.com::5a95a5ec-b075-4a38-a9d9-1fb0b54f34d9" providerId="AD" clId="Web-{33EEB2E3-1949-9608-469D-64410A50E005}" dt="2026-03-17T03:53:05.523" v="100" actId="20577"/>
        <pc:sldMkLst>
          <pc:docMk/>
          <pc:sldMk cId="0" sldId="503"/>
        </pc:sldMkLst>
        <pc:spChg chg="mod">
          <ac:chgData name="Paul McMahon" userId="S::paulmcmahon@goldwindaustralia.com::5a95a5ec-b075-4a38-a9d9-1fb0b54f34d9" providerId="AD" clId="Web-{33EEB2E3-1949-9608-469D-64410A50E005}" dt="2026-03-17T03:53:05.523" v="100" actId="20577"/>
          <ac:spMkLst>
            <pc:docMk/>
            <pc:sldMk cId="0" sldId="503"/>
            <ac:spMk id="23" creationId="{00000000-0000-0000-0000-000000000000}"/>
          </ac:spMkLst>
        </pc:spChg>
      </pc:sldChg>
      <pc:sldChg chg="modSp modCm">
        <pc:chgData name="Paul McMahon" userId="S::paulmcmahon@goldwindaustralia.com::5a95a5ec-b075-4a38-a9d9-1fb0b54f34d9" providerId="AD" clId="Web-{33EEB2E3-1949-9608-469D-64410A50E005}" dt="2026-03-17T03:45:37.196" v="20" actId="20577"/>
        <pc:sldMkLst>
          <pc:docMk/>
          <pc:sldMk cId="3182185901" sldId="504"/>
        </pc:sldMkLst>
        <pc:spChg chg="mod">
          <ac:chgData name="Paul McMahon" userId="S::paulmcmahon@goldwindaustralia.com::5a95a5ec-b075-4a38-a9d9-1fb0b54f34d9" providerId="AD" clId="Web-{33EEB2E3-1949-9608-469D-64410A50E005}" dt="2026-03-17T03:45:37.196" v="20" actId="20577"/>
          <ac:spMkLst>
            <pc:docMk/>
            <pc:sldMk cId="3182185901" sldId="504"/>
            <ac:spMk id="6" creationId="{D2139EAD-9B40-45BC-A7D4-C93170A9E8EB}"/>
          </ac:spMkLst>
        </pc:spChg>
        <pc:extLst>
          <p:ext xmlns:p="http://schemas.openxmlformats.org/presentationml/2006/main" uri="{D6D511B9-2390-475A-947B-AFAB55BFBCF1}">
            <pc226:cmChg xmlns:pc226="http://schemas.microsoft.com/office/powerpoint/2022/06/main/command" chg="mod">
              <pc226:chgData name="Paul McMahon" userId="S::paulmcmahon@goldwindaustralia.com::5a95a5ec-b075-4a38-a9d9-1fb0b54f34d9" providerId="AD" clId="Web-{33EEB2E3-1949-9608-469D-64410A50E005}" dt="2026-03-17T03:45:31.821" v="19" actId="20577"/>
              <pc2:cmMkLst xmlns:pc2="http://schemas.microsoft.com/office/powerpoint/2019/9/main/command">
                <pc:docMk/>
                <pc:sldMk cId="3182185901" sldId="504"/>
                <pc2:cmMk id="{B10B8226-A917-4B79-8AA9-B6A269E47D20}"/>
              </pc2:cmMkLst>
            </pc226:cmChg>
          </p:ext>
        </pc:extLst>
      </pc:sldChg>
      <pc:sldChg chg="modSp modCm">
        <pc:chgData name="Paul McMahon" userId="S::paulmcmahon@goldwindaustralia.com::5a95a5ec-b075-4a38-a9d9-1fb0b54f34d9" providerId="AD" clId="Web-{33EEB2E3-1949-9608-469D-64410A50E005}" dt="2026-03-17T03:54:06.787" v="109" actId="20577"/>
        <pc:sldMkLst>
          <pc:docMk/>
          <pc:sldMk cId="4019296375" sldId="505"/>
        </pc:sldMkLst>
        <pc:spChg chg="mod">
          <ac:chgData name="Paul McMahon" userId="S::paulmcmahon@goldwindaustralia.com::5a95a5ec-b075-4a38-a9d9-1fb0b54f34d9" providerId="AD" clId="Web-{33EEB2E3-1949-9608-469D-64410A50E005}" dt="2026-03-17T03:54:06.787" v="109" actId="20577"/>
          <ac:spMkLst>
            <pc:docMk/>
            <pc:sldMk cId="4019296375" sldId="505"/>
            <ac:spMk id="5" creationId="{AD6971AA-171F-2F9A-E76C-4E27B3DBAFEB}"/>
          </ac:spMkLst>
        </pc:spChg>
        <pc:spChg chg="mod">
          <ac:chgData name="Paul McMahon" userId="S::paulmcmahon@goldwindaustralia.com::5a95a5ec-b075-4a38-a9d9-1fb0b54f34d9" providerId="AD" clId="Web-{33EEB2E3-1949-9608-469D-64410A50E005}" dt="2026-03-17T03:53:59.819" v="108" actId="20577"/>
          <ac:spMkLst>
            <pc:docMk/>
            <pc:sldMk cId="4019296375" sldId="505"/>
            <ac:spMk id="7" creationId="{6A817B1E-67D8-0283-957C-EBBF4C565790}"/>
          </ac:spMkLst>
        </pc:spChg>
        <pc:extLst>
          <p:ext xmlns:p="http://schemas.openxmlformats.org/presentationml/2006/main" uri="{D6D511B9-2390-475A-947B-AFAB55BFBCF1}">
            <pc226:cmChg xmlns:pc226="http://schemas.microsoft.com/office/powerpoint/2022/06/main/command" chg="mod">
              <pc226:chgData name="Paul McMahon" userId="S::paulmcmahon@goldwindaustralia.com::5a95a5ec-b075-4a38-a9d9-1fb0b54f34d9" providerId="AD" clId="Web-{33EEB2E3-1949-9608-469D-64410A50E005}" dt="2026-03-17T03:49:04.977" v="33" actId="20577"/>
              <pc2:cmMkLst xmlns:pc2="http://schemas.microsoft.com/office/powerpoint/2019/9/main/command">
                <pc:docMk/>
                <pc:sldMk cId="4019296375" sldId="505"/>
                <pc2:cmMk id="{BA99EB9E-25AD-4231-B227-F751765819D1}"/>
              </pc2:cmMkLst>
            </pc226:cmChg>
          </p:ext>
        </pc:extLst>
      </pc:sldChg>
      <pc:sldChg chg="modSp">
        <pc:chgData name="Paul McMahon" userId="S::paulmcmahon@goldwindaustralia.com::5a95a5ec-b075-4a38-a9d9-1fb0b54f34d9" providerId="AD" clId="Web-{33EEB2E3-1949-9608-469D-64410A50E005}" dt="2026-03-17T03:54:48.677" v="113" actId="20577"/>
        <pc:sldMkLst>
          <pc:docMk/>
          <pc:sldMk cId="2828988393" sldId="506"/>
        </pc:sldMkLst>
        <pc:spChg chg="mod">
          <ac:chgData name="Paul McMahon" userId="S::paulmcmahon@goldwindaustralia.com::5a95a5ec-b075-4a38-a9d9-1fb0b54f34d9" providerId="AD" clId="Web-{33EEB2E3-1949-9608-469D-64410A50E005}" dt="2026-03-17T03:54:48.677" v="113" actId="20577"/>
          <ac:spMkLst>
            <pc:docMk/>
            <pc:sldMk cId="2828988393" sldId="506"/>
            <ac:spMk id="4" creationId="{00000000-0000-0000-0000-000000000000}"/>
          </ac:spMkLst>
        </pc:spChg>
        <pc:graphicFrameChg chg="mod modGraphic">
          <ac:chgData name="Paul McMahon" userId="S::paulmcmahon@goldwindaustralia.com::5a95a5ec-b075-4a38-a9d9-1fb0b54f34d9" providerId="AD" clId="Web-{33EEB2E3-1949-9608-469D-64410A50E005}" dt="2026-03-17T03:50:11.898" v="85"/>
          <ac:graphicFrameMkLst>
            <pc:docMk/>
            <pc:sldMk cId="2828988393" sldId="506"/>
            <ac:graphicFrameMk id="7" creationId="{5BF039FA-1B4B-448F-8961-C5697CC2ABBF}"/>
          </ac:graphicFrameMkLst>
        </pc:graphicFrameChg>
      </pc:sldChg>
      <pc:sldChg chg="modSp">
        <pc:chgData name="Paul McMahon" userId="S::paulmcmahon@goldwindaustralia.com::5a95a5ec-b075-4a38-a9d9-1fb0b54f34d9" providerId="AD" clId="Web-{33EEB2E3-1949-9608-469D-64410A50E005}" dt="2026-03-17T03:52:03.054" v="98" actId="20577"/>
        <pc:sldMkLst>
          <pc:docMk/>
          <pc:sldMk cId="3389059606" sldId="2220"/>
        </pc:sldMkLst>
        <pc:spChg chg="mod">
          <ac:chgData name="Paul McMahon" userId="S::paulmcmahon@goldwindaustralia.com::5a95a5ec-b075-4a38-a9d9-1fb0b54f34d9" providerId="AD" clId="Web-{33EEB2E3-1949-9608-469D-64410A50E005}" dt="2026-03-17T03:52:03.054" v="98" actId="20577"/>
          <ac:spMkLst>
            <pc:docMk/>
            <pc:sldMk cId="3389059606" sldId="2220"/>
            <ac:spMk id="18" creationId="{CD19A8F4-DB19-17AA-94B2-52897C09DABE}"/>
          </ac:spMkLst>
        </pc:spChg>
      </pc:sldChg>
      <pc:sldChg chg="modSp">
        <pc:chgData name="Paul McMahon" userId="S::paulmcmahon@goldwindaustralia.com::5a95a5ec-b075-4a38-a9d9-1fb0b54f34d9" providerId="AD" clId="Web-{33EEB2E3-1949-9608-469D-64410A50E005}" dt="2026-03-17T03:54:31.115" v="112" actId="20577"/>
        <pc:sldMkLst>
          <pc:docMk/>
          <pc:sldMk cId="63937208" sldId="2225"/>
        </pc:sldMkLst>
        <pc:spChg chg="mod">
          <ac:chgData name="Paul McMahon" userId="S::paulmcmahon@goldwindaustralia.com::5a95a5ec-b075-4a38-a9d9-1fb0b54f34d9" providerId="AD" clId="Web-{33EEB2E3-1949-9608-469D-64410A50E005}" dt="2026-03-17T03:54:31.115" v="112" actId="20577"/>
          <ac:spMkLst>
            <pc:docMk/>
            <pc:sldMk cId="63937208" sldId="2225"/>
            <ac:spMk id="11" creationId="{50D4259A-4F7F-FC0C-7CF9-D976FE72560E}"/>
          </ac:spMkLst>
        </pc:spChg>
      </pc:sldChg>
      <pc:sldChg chg="modSp">
        <pc:chgData name="Paul McMahon" userId="S::paulmcmahon@goldwindaustralia.com::5a95a5ec-b075-4a38-a9d9-1fb0b54f34d9" providerId="AD" clId="Web-{33EEB2E3-1949-9608-469D-64410A50E005}" dt="2026-03-17T03:52:40.992" v="99" actId="20577"/>
        <pc:sldMkLst>
          <pc:docMk/>
          <pc:sldMk cId="1035098072" sldId="2232"/>
        </pc:sldMkLst>
        <pc:spChg chg="mod">
          <ac:chgData name="Paul McMahon" userId="S::paulmcmahon@goldwindaustralia.com::5a95a5ec-b075-4a38-a9d9-1fb0b54f34d9" providerId="AD" clId="Web-{33EEB2E3-1949-9608-469D-64410A50E005}" dt="2026-03-17T03:44:45.837" v="9" actId="20577"/>
          <ac:spMkLst>
            <pc:docMk/>
            <pc:sldMk cId="1035098072" sldId="2232"/>
            <ac:spMk id="3" creationId="{C94F749B-3E65-30CD-26AB-2EB70AE34354}"/>
          </ac:spMkLst>
        </pc:spChg>
        <pc:spChg chg="mod">
          <ac:chgData name="Paul McMahon" userId="S::paulmcmahon@goldwindaustralia.com::5a95a5ec-b075-4a38-a9d9-1fb0b54f34d9" providerId="AD" clId="Web-{33EEB2E3-1949-9608-469D-64410A50E005}" dt="2026-03-17T03:52:40.992" v="99" actId="20577"/>
          <ac:spMkLst>
            <pc:docMk/>
            <pc:sldMk cId="1035098072" sldId="2232"/>
            <ac:spMk id="4" creationId="{9992084C-99FE-CB88-E8E1-E20D9EC1A195}"/>
          </ac:spMkLst>
        </pc:spChg>
      </pc:sldChg>
    </pc:docChg>
  </pc:docChgLst>
  <pc:docChgLst>
    <pc:chgData name="Alex Kuo" userId="b18af067-e584-4e66-b3ae-753c5fdd8bc6" providerId="ADAL" clId="{C320067B-6E0C-4890-8EDE-2FB8608A6BC8}"/>
    <pc:docChg chg="custSel addSld delSld modSld sldOrd modSection">
      <pc:chgData name="Alex Kuo" userId="b18af067-e584-4e66-b3ae-753c5fdd8bc6" providerId="ADAL" clId="{C320067B-6E0C-4890-8EDE-2FB8608A6BC8}" dt="2026-03-13T07:25:05.987" v="88" actId="20577"/>
      <pc:docMkLst>
        <pc:docMk/>
      </pc:docMkLst>
      <pc:sldChg chg="modSp mod">
        <pc:chgData name="Alex Kuo" userId="b18af067-e584-4e66-b3ae-753c5fdd8bc6" providerId="ADAL" clId="{C320067B-6E0C-4890-8EDE-2FB8608A6BC8}" dt="2026-03-13T07:13:54.894" v="52" actId="20577"/>
        <pc:sldMkLst>
          <pc:docMk/>
          <pc:sldMk cId="26590944" sldId="456"/>
        </pc:sldMkLst>
        <pc:spChg chg="mod">
          <ac:chgData name="Alex Kuo" userId="b18af067-e584-4e66-b3ae-753c5fdd8bc6" providerId="ADAL" clId="{C320067B-6E0C-4890-8EDE-2FB8608A6BC8}" dt="2026-03-13T07:13:54.894" v="52" actId="20577"/>
          <ac:spMkLst>
            <pc:docMk/>
            <pc:sldMk cId="26590944" sldId="456"/>
            <ac:spMk id="7" creationId="{00000000-0000-0000-0000-000000000000}"/>
          </ac:spMkLst>
        </pc:spChg>
      </pc:sldChg>
      <pc:sldChg chg="modSp mod">
        <pc:chgData name="Alex Kuo" userId="b18af067-e584-4e66-b3ae-753c5fdd8bc6" providerId="ADAL" clId="{C320067B-6E0C-4890-8EDE-2FB8608A6BC8}" dt="2026-03-13T07:13:31.795" v="51" actId="1076"/>
        <pc:sldMkLst>
          <pc:docMk/>
          <pc:sldMk cId="2347886292" sldId="463"/>
        </pc:sldMkLst>
        <pc:spChg chg="mod">
          <ac:chgData name="Alex Kuo" userId="b18af067-e584-4e66-b3ae-753c5fdd8bc6" providerId="ADAL" clId="{C320067B-6E0C-4890-8EDE-2FB8608A6BC8}" dt="2026-03-13T07:13:31.795" v="51" actId="1076"/>
          <ac:spMkLst>
            <pc:docMk/>
            <pc:sldMk cId="2347886292" sldId="463"/>
            <ac:spMk id="6" creationId="{807836FD-5C10-4BE8-ADC8-2043A21C85C8}"/>
          </ac:spMkLst>
        </pc:spChg>
      </pc:sldChg>
      <pc:sldChg chg="modSp mod">
        <pc:chgData name="Alex Kuo" userId="b18af067-e584-4e66-b3ae-753c5fdd8bc6" providerId="ADAL" clId="{C320067B-6E0C-4890-8EDE-2FB8608A6BC8}" dt="2026-03-13T07:09:49.048" v="38" actId="113"/>
        <pc:sldMkLst>
          <pc:docMk/>
          <pc:sldMk cId="3182185901" sldId="504"/>
        </pc:sldMkLst>
        <pc:spChg chg="mod">
          <ac:chgData name="Alex Kuo" userId="b18af067-e584-4e66-b3ae-753c5fdd8bc6" providerId="ADAL" clId="{C320067B-6E0C-4890-8EDE-2FB8608A6BC8}" dt="2026-03-13T07:09:49.048" v="38" actId="113"/>
          <ac:spMkLst>
            <pc:docMk/>
            <pc:sldMk cId="3182185901" sldId="504"/>
            <ac:spMk id="6" creationId="{D2139EAD-9B40-45BC-A7D4-C93170A9E8EB}"/>
          </ac:spMkLst>
        </pc:spChg>
        <pc:picChg chg="mod">
          <ac:chgData name="Alex Kuo" userId="b18af067-e584-4e66-b3ae-753c5fdd8bc6" providerId="ADAL" clId="{C320067B-6E0C-4890-8EDE-2FB8608A6BC8}" dt="2026-03-13T07:09:19.685" v="15" actId="1076"/>
          <ac:picMkLst>
            <pc:docMk/>
            <pc:sldMk cId="3182185901" sldId="504"/>
            <ac:picMk id="5" creationId="{5346A89D-E82A-9329-F30E-2749BA0AB590}"/>
          </ac:picMkLst>
        </pc:picChg>
      </pc:sldChg>
      <pc:sldChg chg="add">
        <pc:chgData name="Alex Kuo" userId="b18af067-e584-4e66-b3ae-753c5fdd8bc6" providerId="ADAL" clId="{C320067B-6E0C-4890-8EDE-2FB8608A6BC8}" dt="2026-03-13T07:14:36.526" v="73"/>
        <pc:sldMkLst>
          <pc:docMk/>
          <pc:sldMk cId="1297709503" sldId="766"/>
        </pc:sldMkLst>
      </pc:sldChg>
      <pc:sldChg chg="modSp mod">
        <pc:chgData name="Alex Kuo" userId="b18af067-e584-4e66-b3ae-753c5fdd8bc6" providerId="ADAL" clId="{C320067B-6E0C-4890-8EDE-2FB8608A6BC8}" dt="2026-03-13T07:11:44.499" v="50" actId="255"/>
        <pc:sldMkLst>
          <pc:docMk/>
          <pc:sldMk cId="63937208" sldId="2225"/>
        </pc:sldMkLst>
        <pc:spChg chg="mod">
          <ac:chgData name="Alex Kuo" userId="b18af067-e584-4e66-b3ae-753c5fdd8bc6" providerId="ADAL" clId="{C320067B-6E0C-4890-8EDE-2FB8608A6BC8}" dt="2026-03-13T07:11:44.499" v="50" actId="255"/>
          <ac:spMkLst>
            <pc:docMk/>
            <pc:sldMk cId="63937208" sldId="2225"/>
            <ac:spMk id="11" creationId="{50D4259A-4F7F-FC0C-7CF9-D976FE72560E}"/>
          </ac:spMkLst>
        </pc:spChg>
      </pc:sldChg>
      <pc:sldChg chg="delSp modSp mod ord">
        <pc:chgData name="Alex Kuo" userId="b18af067-e584-4e66-b3ae-753c5fdd8bc6" providerId="ADAL" clId="{C320067B-6E0C-4890-8EDE-2FB8608A6BC8}" dt="2026-03-13T07:25:05.987" v="88" actId="20577"/>
        <pc:sldMkLst>
          <pc:docMk/>
          <pc:sldMk cId="1035098072" sldId="2232"/>
        </pc:sldMkLst>
        <pc:spChg chg="mod">
          <ac:chgData name="Alex Kuo" userId="b18af067-e584-4e66-b3ae-753c5fdd8bc6" providerId="ADAL" clId="{C320067B-6E0C-4890-8EDE-2FB8608A6BC8}" dt="2026-03-13T07:25:05.987" v="88" actId="20577"/>
          <ac:spMkLst>
            <pc:docMk/>
            <pc:sldMk cId="1035098072" sldId="2232"/>
            <ac:spMk id="3" creationId="{C94F749B-3E65-30CD-26AB-2EB70AE34354}"/>
          </ac:spMkLst>
        </pc:spChg>
      </pc:sldChg>
    </pc:docChg>
  </pc:docChgLst>
  <pc:docChgLst>
    <pc:chgData name="Medard Boutry" userId="S::medardboutry@goldwindaustralia.com::e0b72044-20f9-4b84-9680-0e0faf2f0a2d" providerId="AD" clId="Web-{CFBACC01-3D0F-2542-F478-6546564F9B52}"/>
    <pc:docChg chg="modSld">
      <pc:chgData name="Medard Boutry" userId="S::medardboutry@goldwindaustralia.com::e0b72044-20f9-4b84-9680-0e0faf2f0a2d" providerId="AD" clId="Web-{CFBACC01-3D0F-2542-F478-6546564F9B52}" dt="2026-03-19T04:21:11.520" v="216" actId="20577"/>
      <pc:docMkLst>
        <pc:docMk/>
      </pc:docMkLst>
      <pc:sldChg chg="modSp">
        <pc:chgData name="Medard Boutry" userId="S::medardboutry@goldwindaustralia.com::e0b72044-20f9-4b84-9680-0e0faf2f0a2d" providerId="AD" clId="Web-{CFBACC01-3D0F-2542-F478-6546564F9B52}" dt="2026-03-19T04:14:41.762" v="69" actId="20577"/>
        <pc:sldMkLst>
          <pc:docMk/>
          <pc:sldMk cId="1623764959" sldId="428"/>
        </pc:sldMkLst>
        <pc:spChg chg="mod">
          <ac:chgData name="Medard Boutry" userId="S::medardboutry@goldwindaustralia.com::e0b72044-20f9-4b84-9680-0e0faf2f0a2d" providerId="AD" clId="Web-{CFBACC01-3D0F-2542-F478-6546564F9B52}" dt="2026-03-19T04:14:41.762" v="69" actId="20577"/>
          <ac:spMkLst>
            <pc:docMk/>
            <pc:sldMk cId="1623764959" sldId="428"/>
            <ac:spMk id="8" creationId="{4B386509-63EF-47D8-A7C2-8C5602243B73}"/>
          </ac:spMkLst>
        </pc:spChg>
      </pc:sldChg>
      <pc:sldChg chg="modSp">
        <pc:chgData name="Medard Boutry" userId="S::medardboutry@goldwindaustralia.com::e0b72044-20f9-4b84-9680-0e0faf2f0a2d" providerId="AD" clId="Web-{CFBACC01-3D0F-2542-F478-6546564F9B52}" dt="2026-03-19T04:12:45.543" v="45" actId="20577"/>
        <pc:sldMkLst>
          <pc:docMk/>
          <pc:sldMk cId="2347886292" sldId="463"/>
        </pc:sldMkLst>
        <pc:spChg chg="mod">
          <ac:chgData name="Medard Boutry" userId="S::medardboutry@goldwindaustralia.com::e0b72044-20f9-4b84-9680-0e0faf2f0a2d" providerId="AD" clId="Web-{CFBACC01-3D0F-2542-F478-6546564F9B52}" dt="2026-03-19T04:12:45.543" v="45" actId="20577"/>
          <ac:spMkLst>
            <pc:docMk/>
            <pc:sldMk cId="2347886292" sldId="463"/>
            <ac:spMk id="6" creationId="{807836FD-5C10-4BE8-ADC8-2043A21C85C8}"/>
          </ac:spMkLst>
        </pc:spChg>
      </pc:sldChg>
      <pc:sldChg chg="modSp">
        <pc:chgData name="Medard Boutry" userId="S::medardboutry@goldwindaustralia.com::e0b72044-20f9-4b84-9680-0e0faf2f0a2d" providerId="AD" clId="Web-{CFBACC01-3D0F-2542-F478-6546564F9B52}" dt="2026-03-19T04:19:44.144" v="145" actId="20577"/>
        <pc:sldMkLst>
          <pc:docMk/>
          <pc:sldMk cId="110322445" sldId="2212"/>
        </pc:sldMkLst>
        <pc:spChg chg="mod">
          <ac:chgData name="Medard Boutry" userId="S::medardboutry@goldwindaustralia.com::e0b72044-20f9-4b84-9680-0e0faf2f0a2d" providerId="AD" clId="Web-{CFBACC01-3D0F-2542-F478-6546564F9B52}" dt="2026-03-19T04:19:44.144" v="145" actId="20577"/>
          <ac:spMkLst>
            <pc:docMk/>
            <pc:sldMk cId="110322445" sldId="2212"/>
            <ac:spMk id="5" creationId="{DE4071EB-A600-9F47-BD0D-7E84FE6DF125}"/>
          </ac:spMkLst>
        </pc:spChg>
      </pc:sldChg>
      <pc:sldChg chg="modSp">
        <pc:chgData name="Medard Boutry" userId="S::medardboutry@goldwindaustralia.com::e0b72044-20f9-4b84-9680-0e0faf2f0a2d" providerId="AD" clId="Web-{CFBACC01-3D0F-2542-F478-6546564F9B52}" dt="2026-03-19T04:15:47.686" v="83" actId="20577"/>
        <pc:sldMkLst>
          <pc:docMk/>
          <pc:sldMk cId="3389059606" sldId="2220"/>
        </pc:sldMkLst>
        <pc:spChg chg="mod">
          <ac:chgData name="Medard Boutry" userId="S::medardboutry@goldwindaustralia.com::e0b72044-20f9-4b84-9680-0e0faf2f0a2d" providerId="AD" clId="Web-{CFBACC01-3D0F-2542-F478-6546564F9B52}" dt="2026-03-19T04:15:47.686" v="83" actId="20577"/>
          <ac:spMkLst>
            <pc:docMk/>
            <pc:sldMk cId="3389059606" sldId="2220"/>
            <ac:spMk id="18" creationId="{CD19A8F4-DB19-17AA-94B2-52897C09DABE}"/>
          </ac:spMkLst>
        </pc:spChg>
      </pc:sldChg>
      <pc:sldChg chg="modSp">
        <pc:chgData name="Medard Boutry" userId="S::medardboutry@goldwindaustralia.com::e0b72044-20f9-4b84-9680-0e0faf2f0a2d" providerId="AD" clId="Web-{CFBACC01-3D0F-2542-F478-6546564F9B52}" dt="2026-03-19T04:21:11.520" v="216" actId="20577"/>
        <pc:sldMkLst>
          <pc:docMk/>
          <pc:sldMk cId="4205865137" sldId="2226"/>
        </pc:sldMkLst>
        <pc:spChg chg="mod">
          <ac:chgData name="Medard Boutry" userId="S::medardboutry@goldwindaustralia.com::e0b72044-20f9-4b84-9680-0e0faf2f0a2d" providerId="AD" clId="Web-{CFBACC01-3D0F-2542-F478-6546564F9B52}" dt="2026-03-19T04:21:11.520" v="216" actId="20577"/>
          <ac:spMkLst>
            <pc:docMk/>
            <pc:sldMk cId="4205865137" sldId="2226"/>
            <ac:spMk id="3" creationId="{8110AA5F-6BF8-1862-ACCD-AFF83E162301}"/>
          </ac:spMkLst>
        </pc:spChg>
      </pc:sldChg>
    </pc:docChg>
  </pc:docChgLst>
  <pc:docChgLst>
    <pc:chgData name="Paul McMahon" userId="5a95a5ec-b075-4a38-a9d9-1fb0b54f34d9" providerId="ADAL" clId="{F4551024-EFE6-44F3-83D4-53725123B222}"/>
    <pc:docChg chg="undo custSel addSld delSld modSld sldOrd modSection">
      <pc:chgData name="Paul McMahon" userId="5a95a5ec-b075-4a38-a9d9-1fb0b54f34d9" providerId="ADAL" clId="{F4551024-EFE6-44F3-83D4-53725123B222}" dt="2026-03-19T06:42:21.085" v="8312" actId="2165"/>
      <pc:docMkLst>
        <pc:docMk/>
      </pc:docMkLst>
      <pc:sldChg chg="modSp mod">
        <pc:chgData name="Paul McMahon" userId="5a95a5ec-b075-4a38-a9d9-1fb0b54f34d9" providerId="ADAL" clId="{F4551024-EFE6-44F3-83D4-53725123B222}" dt="2026-03-17T23:39:12.001" v="8005" actId="2711"/>
        <pc:sldMkLst>
          <pc:docMk/>
          <pc:sldMk cId="0" sldId="411"/>
        </pc:sldMkLst>
        <pc:spChg chg="mod">
          <ac:chgData name="Paul McMahon" userId="5a95a5ec-b075-4a38-a9d9-1fb0b54f34d9" providerId="ADAL" clId="{F4551024-EFE6-44F3-83D4-53725123B222}" dt="2026-03-17T23:38:43.943" v="8003" actId="2711"/>
          <ac:spMkLst>
            <pc:docMk/>
            <pc:sldMk cId="0" sldId="411"/>
            <ac:spMk id="7" creationId="{00000000-0000-0000-0000-000000000000}"/>
          </ac:spMkLst>
        </pc:spChg>
        <pc:spChg chg="mod">
          <ac:chgData name="Paul McMahon" userId="5a95a5ec-b075-4a38-a9d9-1fb0b54f34d9" providerId="ADAL" clId="{F4551024-EFE6-44F3-83D4-53725123B222}" dt="2026-03-17T23:39:12.001" v="8005" actId="2711"/>
          <ac:spMkLst>
            <pc:docMk/>
            <pc:sldMk cId="0" sldId="411"/>
            <ac:spMk id="15" creationId="{00000000-0000-0000-0000-000000000000}"/>
          </ac:spMkLst>
        </pc:spChg>
        <pc:spChg chg="mod">
          <ac:chgData name="Paul McMahon" userId="5a95a5ec-b075-4a38-a9d9-1fb0b54f34d9" providerId="ADAL" clId="{F4551024-EFE6-44F3-83D4-53725123B222}" dt="2026-03-17T23:38:57.519" v="8004" actId="2711"/>
          <ac:spMkLst>
            <pc:docMk/>
            <pc:sldMk cId="0" sldId="411"/>
            <ac:spMk id="16" creationId="{00000000-0000-0000-0000-000000000000}"/>
          </ac:spMkLst>
        </pc:spChg>
      </pc:sldChg>
      <pc:sldChg chg="modSp mod">
        <pc:chgData name="Paul McMahon" userId="5a95a5ec-b075-4a38-a9d9-1fb0b54f34d9" providerId="ADAL" clId="{F4551024-EFE6-44F3-83D4-53725123B222}" dt="2026-03-17T23:44:15.925" v="8042" actId="2711"/>
        <pc:sldMkLst>
          <pc:docMk/>
          <pc:sldMk cId="40756010" sldId="418"/>
        </pc:sldMkLst>
        <pc:spChg chg="mod">
          <ac:chgData name="Paul McMahon" userId="5a95a5ec-b075-4a38-a9d9-1fb0b54f34d9" providerId="ADAL" clId="{F4551024-EFE6-44F3-83D4-53725123B222}" dt="2026-03-17T23:44:15.925" v="8042" actId="2711"/>
          <ac:spMkLst>
            <pc:docMk/>
            <pc:sldMk cId="40756010" sldId="418"/>
            <ac:spMk id="23" creationId="{00000000-0000-0000-0000-000000000000}"/>
          </ac:spMkLst>
        </pc:spChg>
      </pc:sldChg>
      <pc:sldChg chg="modSp mod">
        <pc:chgData name="Paul McMahon" userId="5a95a5ec-b075-4a38-a9d9-1fb0b54f34d9" providerId="ADAL" clId="{F4551024-EFE6-44F3-83D4-53725123B222}" dt="2026-03-17T23:44:50.998" v="8046" actId="113"/>
        <pc:sldMkLst>
          <pc:docMk/>
          <pc:sldMk cId="1623764959" sldId="428"/>
        </pc:sldMkLst>
        <pc:spChg chg="mod">
          <ac:chgData name="Paul McMahon" userId="5a95a5ec-b075-4a38-a9d9-1fb0b54f34d9" providerId="ADAL" clId="{F4551024-EFE6-44F3-83D4-53725123B222}" dt="2026-03-17T23:44:28.012" v="8044" actId="2711"/>
          <ac:spMkLst>
            <pc:docMk/>
            <pc:sldMk cId="1623764959" sldId="428"/>
            <ac:spMk id="4" creationId="{00000000-0000-0000-0000-000000000000}"/>
          </ac:spMkLst>
        </pc:spChg>
        <pc:spChg chg="mod">
          <ac:chgData name="Paul McMahon" userId="5a95a5ec-b075-4a38-a9d9-1fb0b54f34d9" providerId="ADAL" clId="{F4551024-EFE6-44F3-83D4-53725123B222}" dt="2026-03-17T23:44:50.998" v="8046" actId="113"/>
          <ac:spMkLst>
            <pc:docMk/>
            <pc:sldMk cId="1623764959" sldId="428"/>
            <ac:spMk id="8" creationId="{4B386509-63EF-47D8-A7C2-8C5602243B73}"/>
          </ac:spMkLst>
        </pc:spChg>
      </pc:sldChg>
      <pc:sldChg chg="modSp mod">
        <pc:chgData name="Paul McMahon" userId="5a95a5ec-b075-4a38-a9d9-1fb0b54f34d9" providerId="ADAL" clId="{F4551024-EFE6-44F3-83D4-53725123B222}" dt="2026-03-17T23:39:57.431" v="8010" actId="2711"/>
        <pc:sldMkLst>
          <pc:docMk/>
          <pc:sldMk cId="3061398788" sldId="458"/>
        </pc:sldMkLst>
        <pc:spChg chg="mod">
          <ac:chgData name="Paul McMahon" userId="5a95a5ec-b075-4a38-a9d9-1fb0b54f34d9" providerId="ADAL" clId="{F4551024-EFE6-44F3-83D4-53725123B222}" dt="2026-03-17T23:39:57.431" v="8010" actId="2711"/>
          <ac:spMkLst>
            <pc:docMk/>
            <pc:sldMk cId="3061398788" sldId="458"/>
            <ac:spMk id="4" creationId="{00000000-0000-0000-0000-000000000000}"/>
          </ac:spMkLst>
        </pc:spChg>
        <pc:spChg chg="mod">
          <ac:chgData name="Paul McMahon" userId="5a95a5ec-b075-4a38-a9d9-1fb0b54f34d9" providerId="ADAL" clId="{F4551024-EFE6-44F3-83D4-53725123B222}" dt="2026-03-17T23:39:43.313" v="8008" actId="2711"/>
          <ac:spMkLst>
            <pc:docMk/>
            <pc:sldMk cId="3061398788" sldId="458"/>
            <ac:spMk id="8" creationId="{4B386509-63EF-47D8-A7C2-8C5602243B73}"/>
          </ac:spMkLst>
        </pc:spChg>
      </pc:sldChg>
      <pc:sldChg chg="modSp mod">
        <pc:chgData name="Paul McMahon" userId="5a95a5ec-b075-4a38-a9d9-1fb0b54f34d9" providerId="ADAL" clId="{F4551024-EFE6-44F3-83D4-53725123B222}" dt="2026-03-17T23:42:26.543" v="8030" actId="2711"/>
        <pc:sldMkLst>
          <pc:docMk/>
          <pc:sldMk cId="1127808179" sldId="462"/>
        </pc:sldMkLst>
        <pc:spChg chg="mod">
          <ac:chgData name="Paul McMahon" userId="5a95a5ec-b075-4a38-a9d9-1fb0b54f34d9" providerId="ADAL" clId="{F4551024-EFE6-44F3-83D4-53725123B222}" dt="2026-03-17T23:42:26.543" v="8030" actId="2711"/>
          <ac:spMkLst>
            <pc:docMk/>
            <pc:sldMk cId="1127808179" sldId="462"/>
            <ac:spMk id="23" creationId="{00000000-0000-0000-0000-000000000000}"/>
          </ac:spMkLst>
        </pc:spChg>
      </pc:sldChg>
      <pc:sldChg chg="modSp mod">
        <pc:chgData name="Paul McMahon" userId="5a95a5ec-b075-4a38-a9d9-1fb0b54f34d9" providerId="ADAL" clId="{F4551024-EFE6-44F3-83D4-53725123B222}" dt="2026-03-17T23:42:46.694" v="8032" actId="2711"/>
        <pc:sldMkLst>
          <pc:docMk/>
          <pc:sldMk cId="2347886292" sldId="463"/>
        </pc:sldMkLst>
        <pc:spChg chg="mod">
          <ac:chgData name="Paul McMahon" userId="5a95a5ec-b075-4a38-a9d9-1fb0b54f34d9" providerId="ADAL" clId="{F4551024-EFE6-44F3-83D4-53725123B222}" dt="2026-03-17T23:42:40.488" v="8031" actId="2711"/>
          <ac:spMkLst>
            <pc:docMk/>
            <pc:sldMk cId="2347886292" sldId="463"/>
            <ac:spMk id="4" creationId="{00000000-0000-0000-0000-000000000000}"/>
          </ac:spMkLst>
        </pc:spChg>
        <pc:spChg chg="mod">
          <ac:chgData name="Paul McMahon" userId="5a95a5ec-b075-4a38-a9d9-1fb0b54f34d9" providerId="ADAL" clId="{F4551024-EFE6-44F3-83D4-53725123B222}" dt="2026-03-17T23:42:46.694" v="8032" actId="2711"/>
          <ac:spMkLst>
            <pc:docMk/>
            <pc:sldMk cId="2347886292" sldId="463"/>
            <ac:spMk id="6" creationId="{807836FD-5C10-4BE8-ADC8-2043A21C85C8}"/>
          </ac:spMkLst>
        </pc:spChg>
      </pc:sldChg>
      <pc:sldChg chg="modSp mod">
        <pc:chgData name="Paul McMahon" userId="5a95a5ec-b075-4a38-a9d9-1fb0b54f34d9" providerId="ADAL" clId="{F4551024-EFE6-44F3-83D4-53725123B222}" dt="2026-03-17T23:40:15.592" v="8011" actId="2711"/>
        <pc:sldMkLst>
          <pc:docMk/>
          <pc:sldMk cId="0" sldId="503"/>
        </pc:sldMkLst>
        <pc:spChg chg="mod">
          <ac:chgData name="Paul McMahon" userId="5a95a5ec-b075-4a38-a9d9-1fb0b54f34d9" providerId="ADAL" clId="{F4551024-EFE6-44F3-83D4-53725123B222}" dt="2026-03-17T23:40:15.592" v="8011" actId="2711"/>
          <ac:spMkLst>
            <pc:docMk/>
            <pc:sldMk cId="0" sldId="503"/>
            <ac:spMk id="23" creationId="{00000000-0000-0000-0000-000000000000}"/>
          </ac:spMkLst>
        </pc:spChg>
      </pc:sldChg>
      <pc:sldChg chg="modSp mod modCm">
        <pc:chgData name="Paul McMahon" userId="5a95a5ec-b075-4a38-a9d9-1fb0b54f34d9" providerId="ADAL" clId="{F4551024-EFE6-44F3-83D4-53725123B222}" dt="2026-03-19T05:39:48.415" v="8136" actId="20577"/>
        <pc:sldMkLst>
          <pc:docMk/>
          <pc:sldMk cId="3182185901" sldId="504"/>
        </pc:sldMkLst>
        <pc:spChg chg="mod">
          <ac:chgData name="Paul McMahon" userId="5a95a5ec-b075-4a38-a9d9-1fb0b54f34d9" providerId="ADAL" clId="{F4551024-EFE6-44F3-83D4-53725123B222}" dt="2026-03-17T23:40:35.623" v="8013" actId="2711"/>
          <ac:spMkLst>
            <pc:docMk/>
            <pc:sldMk cId="3182185901" sldId="504"/>
            <ac:spMk id="4" creationId="{00000000-0000-0000-0000-000000000000}"/>
          </ac:spMkLst>
        </pc:spChg>
        <pc:spChg chg="mod">
          <ac:chgData name="Paul McMahon" userId="5a95a5ec-b075-4a38-a9d9-1fb0b54f34d9" providerId="ADAL" clId="{F4551024-EFE6-44F3-83D4-53725123B222}" dt="2026-03-19T05:39:48.415" v="8136" actId="20577"/>
          <ac:spMkLst>
            <pc:docMk/>
            <pc:sldMk cId="3182185901" sldId="504"/>
            <ac:spMk id="6" creationId="{D2139EAD-9B40-45BC-A7D4-C93170A9E8EB}"/>
          </ac:spMkLst>
        </pc:spChg>
        <pc:extLst>
          <p:ext xmlns:p="http://schemas.openxmlformats.org/presentationml/2006/main" uri="{D6D511B9-2390-475A-947B-AFAB55BFBCF1}">
            <pc226:cmChg xmlns:pc226="http://schemas.microsoft.com/office/powerpoint/2022/06/main/command" chg="mod">
              <pc226:chgData name="Paul McMahon" userId="5a95a5ec-b075-4a38-a9d9-1fb0b54f34d9" providerId="ADAL" clId="{F4551024-EFE6-44F3-83D4-53725123B222}" dt="2026-03-19T05:39:48.415" v="8136" actId="20577"/>
              <pc2:cmMkLst xmlns:pc2="http://schemas.microsoft.com/office/powerpoint/2019/9/main/command">
                <pc:docMk/>
                <pc:sldMk cId="3182185901" sldId="504"/>
                <pc2:cmMk id="{B10B8226-A917-4B79-8AA9-B6A269E47D20}"/>
              </pc2:cmMkLst>
            </pc226:cmChg>
          </p:ext>
        </pc:extLst>
      </pc:sldChg>
      <pc:sldChg chg="addSp modSp mod">
        <pc:chgData name="Paul McMahon" userId="5a95a5ec-b075-4a38-a9d9-1fb0b54f34d9" providerId="ADAL" clId="{F4551024-EFE6-44F3-83D4-53725123B222}" dt="2026-03-19T05:48:19.205" v="8230" actId="113"/>
        <pc:sldMkLst>
          <pc:docMk/>
          <pc:sldMk cId="4019296375" sldId="505"/>
        </pc:sldMkLst>
        <pc:spChg chg="mod">
          <ac:chgData name="Paul McMahon" userId="5a95a5ec-b075-4a38-a9d9-1fb0b54f34d9" providerId="ADAL" clId="{F4551024-EFE6-44F3-83D4-53725123B222}" dt="2026-03-19T05:48:19.205" v="8230" actId="113"/>
          <ac:spMkLst>
            <pc:docMk/>
            <pc:sldMk cId="4019296375" sldId="505"/>
            <ac:spMk id="5" creationId="{AD6971AA-171F-2F9A-E76C-4E27B3DBAFEB}"/>
          </ac:spMkLst>
        </pc:spChg>
        <pc:spChg chg="mod">
          <ac:chgData name="Paul McMahon" userId="5a95a5ec-b075-4a38-a9d9-1fb0b54f34d9" providerId="ADAL" clId="{F4551024-EFE6-44F3-83D4-53725123B222}" dt="2026-03-17T23:41:09.028" v="8025" actId="2711"/>
          <ac:spMkLst>
            <pc:docMk/>
            <pc:sldMk cId="4019296375" sldId="505"/>
            <ac:spMk id="7" creationId="{6A817B1E-67D8-0283-957C-EBBF4C565790}"/>
          </ac:spMkLst>
        </pc:spChg>
        <pc:picChg chg="add mod">
          <ac:chgData name="Paul McMahon" userId="5a95a5ec-b075-4a38-a9d9-1fb0b54f34d9" providerId="ADAL" clId="{F4551024-EFE6-44F3-83D4-53725123B222}" dt="2026-03-16T00:28:57.734" v="6787"/>
          <ac:picMkLst>
            <pc:docMk/>
            <pc:sldMk cId="4019296375" sldId="505"/>
            <ac:picMk id="3" creationId="{1D87D428-1777-FE4A-D0F2-267572598455}"/>
          </ac:picMkLst>
        </pc:picChg>
      </pc:sldChg>
      <pc:sldChg chg="modSp mod">
        <pc:chgData name="Paul McMahon" userId="5a95a5ec-b075-4a38-a9d9-1fb0b54f34d9" providerId="ADAL" clId="{F4551024-EFE6-44F3-83D4-53725123B222}" dt="2026-03-19T06:42:21.085" v="8312" actId="2165"/>
        <pc:sldMkLst>
          <pc:docMk/>
          <pc:sldMk cId="2828988393" sldId="506"/>
        </pc:sldMkLst>
        <pc:spChg chg="mod">
          <ac:chgData name="Paul McMahon" userId="5a95a5ec-b075-4a38-a9d9-1fb0b54f34d9" providerId="ADAL" clId="{F4551024-EFE6-44F3-83D4-53725123B222}" dt="2026-03-17T23:41:40.626" v="8027" actId="2711"/>
          <ac:spMkLst>
            <pc:docMk/>
            <pc:sldMk cId="2828988393" sldId="506"/>
            <ac:spMk id="4" creationId="{00000000-0000-0000-0000-000000000000}"/>
          </ac:spMkLst>
        </pc:spChg>
        <pc:graphicFrameChg chg="modGraphic">
          <ac:chgData name="Paul McMahon" userId="5a95a5ec-b075-4a38-a9d9-1fb0b54f34d9" providerId="ADAL" clId="{F4551024-EFE6-44F3-83D4-53725123B222}" dt="2026-03-19T06:42:21.085" v="8312" actId="2165"/>
          <ac:graphicFrameMkLst>
            <pc:docMk/>
            <pc:sldMk cId="2828988393" sldId="506"/>
            <ac:graphicFrameMk id="7" creationId="{5BF039FA-1B4B-448F-8961-C5697CC2ABBF}"/>
          </ac:graphicFrameMkLst>
        </pc:graphicFrameChg>
      </pc:sldChg>
      <pc:sldChg chg="modSp mod">
        <pc:chgData name="Paul McMahon" userId="5a95a5ec-b075-4a38-a9d9-1fb0b54f34d9" providerId="ADAL" clId="{F4551024-EFE6-44F3-83D4-53725123B222}" dt="2026-03-17T23:48:44" v="8070" actId="2711"/>
        <pc:sldMkLst>
          <pc:docMk/>
          <pc:sldMk cId="307290826" sldId="507"/>
        </pc:sldMkLst>
        <pc:spChg chg="mod">
          <ac:chgData name="Paul McMahon" userId="5a95a5ec-b075-4a38-a9d9-1fb0b54f34d9" providerId="ADAL" clId="{F4551024-EFE6-44F3-83D4-53725123B222}" dt="2026-03-17T23:48:44" v="8070" actId="2711"/>
          <ac:spMkLst>
            <pc:docMk/>
            <pc:sldMk cId="307290826" sldId="507"/>
            <ac:spMk id="3" creationId="{98A743F5-F2EC-2C40-1EF7-554366A00ACE}"/>
          </ac:spMkLst>
        </pc:spChg>
        <pc:spChg chg="mod">
          <ac:chgData name="Paul McMahon" userId="5a95a5ec-b075-4a38-a9d9-1fb0b54f34d9" providerId="ADAL" clId="{F4551024-EFE6-44F3-83D4-53725123B222}" dt="2026-03-17T23:48:34.594" v="8069" actId="2711"/>
          <ac:spMkLst>
            <pc:docMk/>
            <pc:sldMk cId="307290826" sldId="507"/>
            <ac:spMk id="4" creationId="{00000000-0000-0000-0000-000000000000}"/>
          </ac:spMkLst>
        </pc:spChg>
      </pc:sldChg>
      <pc:sldChg chg="modSp mod ord">
        <pc:chgData name="Paul McMahon" userId="5a95a5ec-b075-4a38-a9d9-1fb0b54f34d9" providerId="ADAL" clId="{F4551024-EFE6-44F3-83D4-53725123B222}" dt="2026-03-17T23:48:13.915" v="8067" actId="207"/>
        <pc:sldMkLst>
          <pc:docMk/>
          <pc:sldMk cId="1297709503" sldId="766"/>
        </pc:sldMkLst>
        <pc:spChg chg="mod">
          <ac:chgData name="Paul McMahon" userId="5a95a5ec-b075-4a38-a9d9-1fb0b54f34d9" providerId="ADAL" clId="{F4551024-EFE6-44F3-83D4-53725123B222}" dt="2026-03-17T23:30:00.438" v="7991" actId="20577"/>
          <ac:spMkLst>
            <pc:docMk/>
            <pc:sldMk cId="1297709503" sldId="766"/>
            <ac:spMk id="4" creationId="{E69414F5-250E-48CF-840F-A9A9B8141CFC}"/>
          </ac:spMkLst>
        </pc:spChg>
        <pc:spChg chg="mod">
          <ac:chgData name="Paul McMahon" userId="5a95a5ec-b075-4a38-a9d9-1fb0b54f34d9" providerId="ADAL" clId="{F4551024-EFE6-44F3-83D4-53725123B222}" dt="2026-03-17T23:48:13.915" v="8067" actId="207"/>
          <ac:spMkLst>
            <pc:docMk/>
            <pc:sldMk cId="1297709503" sldId="766"/>
            <ac:spMk id="9" creationId="{48406A61-93B7-4740-8205-982B4FCDE9E2}"/>
          </ac:spMkLst>
        </pc:spChg>
        <pc:spChg chg="mod">
          <ac:chgData name="Paul McMahon" userId="5a95a5ec-b075-4a38-a9d9-1fb0b54f34d9" providerId="ADAL" clId="{F4551024-EFE6-44F3-83D4-53725123B222}" dt="2026-03-17T23:48:08.655" v="8066" actId="2711"/>
          <ac:spMkLst>
            <pc:docMk/>
            <pc:sldMk cId="1297709503" sldId="766"/>
            <ac:spMk id="10" creationId="{924956B2-A6F2-4972-B68A-870E53E0B40B}"/>
          </ac:spMkLst>
        </pc:spChg>
      </pc:sldChg>
      <pc:sldChg chg="modSp mod ord">
        <pc:chgData name="Paul McMahon" userId="5a95a5ec-b075-4a38-a9d9-1fb0b54f34d9" providerId="ADAL" clId="{F4551024-EFE6-44F3-83D4-53725123B222}" dt="2026-03-17T23:46:18.583" v="8055" actId="2711"/>
        <pc:sldMkLst>
          <pc:docMk/>
          <pc:sldMk cId="3868923587" sldId="2211"/>
        </pc:sldMkLst>
        <pc:spChg chg="mod">
          <ac:chgData name="Paul McMahon" userId="5a95a5ec-b075-4a38-a9d9-1fb0b54f34d9" providerId="ADAL" clId="{F4551024-EFE6-44F3-83D4-53725123B222}" dt="2026-03-17T23:46:10.092" v="8054" actId="20577"/>
          <ac:spMkLst>
            <pc:docMk/>
            <pc:sldMk cId="3868923587" sldId="2211"/>
            <ac:spMk id="6" creationId="{B1B62251-D54E-EBA5-7EB6-D21DE60D0978}"/>
          </ac:spMkLst>
        </pc:spChg>
        <pc:graphicFrameChg chg="mod">
          <ac:chgData name="Paul McMahon" userId="5a95a5ec-b075-4a38-a9d9-1fb0b54f34d9" providerId="ADAL" clId="{F4551024-EFE6-44F3-83D4-53725123B222}" dt="2026-03-17T23:46:18.583" v="8055" actId="2711"/>
          <ac:graphicFrameMkLst>
            <pc:docMk/>
            <pc:sldMk cId="3868923587" sldId="2211"/>
            <ac:graphicFrameMk id="4" creationId="{9963EDCD-B0AA-96EB-CE5F-4F47AA8AF4DA}"/>
          </ac:graphicFrameMkLst>
        </pc:graphicFrameChg>
      </pc:sldChg>
      <pc:sldChg chg="addSp modSp mod ord">
        <pc:chgData name="Paul McMahon" userId="5a95a5ec-b075-4a38-a9d9-1fb0b54f34d9" providerId="ADAL" clId="{F4551024-EFE6-44F3-83D4-53725123B222}" dt="2026-03-17T23:46:40.515" v="8057" actId="2711"/>
        <pc:sldMkLst>
          <pc:docMk/>
          <pc:sldMk cId="110322445" sldId="2212"/>
        </pc:sldMkLst>
        <pc:spChg chg="mod">
          <ac:chgData name="Paul McMahon" userId="5a95a5ec-b075-4a38-a9d9-1fb0b54f34d9" providerId="ADAL" clId="{F4551024-EFE6-44F3-83D4-53725123B222}" dt="2026-03-17T23:46:40.515" v="8057" actId="2711"/>
          <ac:spMkLst>
            <pc:docMk/>
            <pc:sldMk cId="110322445" sldId="2212"/>
            <ac:spMk id="3" creationId="{EE3415BC-787F-E5C4-9AD9-E31D4F997540}"/>
          </ac:spMkLst>
        </pc:spChg>
        <pc:spChg chg="mod">
          <ac:chgData name="Paul McMahon" userId="5a95a5ec-b075-4a38-a9d9-1fb0b54f34d9" providerId="ADAL" clId="{F4551024-EFE6-44F3-83D4-53725123B222}" dt="2026-03-17T23:46:33.383" v="8056" actId="2711"/>
          <ac:spMkLst>
            <pc:docMk/>
            <pc:sldMk cId="110322445" sldId="2212"/>
            <ac:spMk id="5" creationId="{DE4071EB-A600-9F47-BD0D-7E84FE6DF125}"/>
          </ac:spMkLst>
        </pc:spChg>
        <pc:picChg chg="add mod">
          <ac:chgData name="Paul McMahon" userId="5a95a5ec-b075-4a38-a9d9-1fb0b54f34d9" providerId="ADAL" clId="{F4551024-EFE6-44F3-83D4-53725123B222}" dt="2026-03-16T02:56:27.992" v="6827" actId="14100"/>
          <ac:picMkLst>
            <pc:docMk/>
            <pc:sldMk cId="110322445" sldId="2212"/>
            <ac:picMk id="6" creationId="{1FEB146B-F08B-56C8-422A-34951E7ADC29}"/>
          </ac:picMkLst>
        </pc:picChg>
      </pc:sldChg>
      <pc:sldChg chg="modSp mod">
        <pc:chgData name="Paul McMahon" userId="5a95a5ec-b075-4a38-a9d9-1fb0b54f34d9" providerId="ADAL" clId="{F4551024-EFE6-44F3-83D4-53725123B222}" dt="2026-03-17T23:47:01.068" v="8059" actId="113"/>
        <pc:sldMkLst>
          <pc:docMk/>
          <pc:sldMk cId="2197678303" sldId="2214"/>
        </pc:sldMkLst>
        <pc:spChg chg="mod">
          <ac:chgData name="Paul McMahon" userId="5a95a5ec-b075-4a38-a9d9-1fb0b54f34d9" providerId="ADAL" clId="{F4551024-EFE6-44F3-83D4-53725123B222}" dt="2026-03-17T23:47:01.068" v="8059" actId="113"/>
          <ac:spMkLst>
            <pc:docMk/>
            <pc:sldMk cId="2197678303" sldId="2214"/>
            <ac:spMk id="23" creationId="{981D2865-2F9E-D020-72A6-686BF659E920}"/>
          </ac:spMkLst>
        </pc:spChg>
      </pc:sldChg>
      <pc:sldChg chg="modSp mod ord">
        <pc:chgData name="Paul McMahon" userId="5a95a5ec-b075-4a38-a9d9-1fb0b54f34d9" providerId="ADAL" clId="{F4551024-EFE6-44F3-83D4-53725123B222}" dt="2026-03-17T23:45:51.363" v="8049" actId="2711"/>
        <pc:sldMkLst>
          <pc:docMk/>
          <pc:sldMk cId="3389059606" sldId="2220"/>
        </pc:sldMkLst>
        <pc:spChg chg="mod">
          <ac:chgData name="Paul McMahon" userId="5a95a5ec-b075-4a38-a9d9-1fb0b54f34d9" providerId="ADAL" clId="{F4551024-EFE6-44F3-83D4-53725123B222}" dt="2026-03-17T23:45:42.488" v="8048" actId="2711"/>
          <ac:spMkLst>
            <pc:docMk/>
            <pc:sldMk cId="3389059606" sldId="2220"/>
            <ac:spMk id="6" creationId="{7FEED44E-748A-AE0C-5141-6A3A2693ED22}"/>
          </ac:spMkLst>
        </pc:spChg>
        <pc:spChg chg="mod">
          <ac:chgData name="Paul McMahon" userId="5a95a5ec-b075-4a38-a9d9-1fb0b54f34d9" providerId="ADAL" clId="{F4551024-EFE6-44F3-83D4-53725123B222}" dt="2026-03-17T23:45:35.751" v="8047" actId="2711"/>
          <ac:spMkLst>
            <pc:docMk/>
            <pc:sldMk cId="3389059606" sldId="2220"/>
            <ac:spMk id="18" creationId="{CD19A8F4-DB19-17AA-94B2-52897C09DABE}"/>
          </ac:spMkLst>
        </pc:spChg>
        <pc:graphicFrameChg chg="mod">
          <ac:chgData name="Paul McMahon" userId="5a95a5ec-b075-4a38-a9d9-1fb0b54f34d9" providerId="ADAL" clId="{F4551024-EFE6-44F3-83D4-53725123B222}" dt="2026-03-17T23:45:51.363" v="8049" actId="2711"/>
          <ac:graphicFrameMkLst>
            <pc:docMk/>
            <pc:sldMk cId="3389059606" sldId="2220"/>
            <ac:graphicFrameMk id="9" creationId="{455D32FC-7C5D-8DF0-67ED-0EB7293B766D}"/>
          </ac:graphicFrameMkLst>
        </pc:graphicFrameChg>
      </pc:sldChg>
      <pc:sldChg chg="addSp delSp modSp mod">
        <pc:chgData name="Paul McMahon" userId="5a95a5ec-b075-4a38-a9d9-1fb0b54f34d9" providerId="ADAL" clId="{F4551024-EFE6-44F3-83D4-53725123B222}" dt="2026-03-19T06:19:56.636" v="8305" actId="1076"/>
        <pc:sldMkLst>
          <pc:docMk/>
          <pc:sldMk cId="608440133" sldId="2224"/>
        </pc:sldMkLst>
        <pc:spChg chg="mod">
          <ac:chgData name="Paul McMahon" userId="5a95a5ec-b075-4a38-a9d9-1fb0b54f34d9" providerId="ADAL" clId="{F4551024-EFE6-44F3-83D4-53725123B222}" dt="2026-03-19T06:19:37.226" v="8301" actId="20577"/>
          <ac:spMkLst>
            <pc:docMk/>
            <pc:sldMk cId="608440133" sldId="2224"/>
            <ac:spMk id="3" creationId="{3582CE4F-20D0-6111-702D-C1D3F517505E}"/>
          </ac:spMkLst>
        </pc:spChg>
        <pc:spChg chg="mod">
          <ac:chgData name="Paul McMahon" userId="5a95a5ec-b075-4a38-a9d9-1fb0b54f34d9" providerId="ADAL" clId="{F4551024-EFE6-44F3-83D4-53725123B222}" dt="2026-03-17T23:47:38.239" v="8064" actId="2711"/>
          <ac:spMkLst>
            <pc:docMk/>
            <pc:sldMk cId="608440133" sldId="2224"/>
            <ac:spMk id="4" creationId="{58C25B29-99A4-8D2F-0970-F7959FC112CC}"/>
          </ac:spMkLst>
        </pc:spChg>
        <pc:spChg chg="add mod">
          <ac:chgData name="Paul McMahon" userId="5a95a5ec-b075-4a38-a9d9-1fb0b54f34d9" providerId="ADAL" clId="{F4551024-EFE6-44F3-83D4-53725123B222}" dt="2026-03-17T23:47:24.179" v="8062" actId="14100"/>
          <ac:spMkLst>
            <pc:docMk/>
            <pc:sldMk cId="608440133" sldId="2224"/>
            <ac:spMk id="10" creationId="{A64DB45B-112C-1F8B-E1FA-88ED43ABEE8D}"/>
          </ac:spMkLst>
        </pc:spChg>
        <pc:picChg chg="add mod">
          <ac:chgData name="Paul McMahon" userId="5a95a5ec-b075-4a38-a9d9-1fb0b54f34d9" providerId="ADAL" clId="{F4551024-EFE6-44F3-83D4-53725123B222}" dt="2026-03-19T06:19:49.821" v="8304" actId="14100"/>
          <ac:picMkLst>
            <pc:docMk/>
            <pc:sldMk cId="608440133" sldId="2224"/>
            <ac:picMk id="6" creationId="{636474CC-FBF8-AF96-8A28-80B407642C0C}"/>
          </ac:picMkLst>
        </pc:picChg>
        <pc:picChg chg="add del mod">
          <ac:chgData name="Paul McMahon" userId="5a95a5ec-b075-4a38-a9d9-1fb0b54f34d9" providerId="ADAL" clId="{F4551024-EFE6-44F3-83D4-53725123B222}" dt="2026-03-19T05:27:11.474" v="8090" actId="478"/>
          <ac:picMkLst>
            <pc:docMk/>
            <pc:sldMk cId="608440133" sldId="2224"/>
            <ac:picMk id="7" creationId="{DA14737A-58B0-BDAF-F844-48065FD8B47A}"/>
          </ac:picMkLst>
        </pc:picChg>
        <pc:picChg chg="add mod">
          <ac:chgData name="Paul McMahon" userId="5a95a5ec-b075-4a38-a9d9-1fb0b54f34d9" providerId="ADAL" clId="{F4551024-EFE6-44F3-83D4-53725123B222}" dt="2026-03-19T06:19:56.636" v="8305" actId="1076"/>
          <ac:picMkLst>
            <pc:docMk/>
            <pc:sldMk cId="608440133" sldId="2224"/>
            <ac:picMk id="11" creationId="{69E698FF-A4D7-48E9-AED6-B80BB6B27A45}"/>
          </ac:picMkLst>
        </pc:picChg>
      </pc:sldChg>
      <pc:sldChg chg="addSp modSp mod">
        <pc:chgData name="Paul McMahon" userId="5a95a5ec-b075-4a38-a9d9-1fb0b54f34d9" providerId="ADAL" clId="{F4551024-EFE6-44F3-83D4-53725123B222}" dt="2026-03-17T23:41:00.887" v="8024" actId="2711"/>
        <pc:sldMkLst>
          <pc:docMk/>
          <pc:sldMk cId="63937208" sldId="2225"/>
        </pc:sldMkLst>
        <pc:spChg chg="mod">
          <ac:chgData name="Paul McMahon" userId="5a95a5ec-b075-4a38-a9d9-1fb0b54f34d9" providerId="ADAL" clId="{F4551024-EFE6-44F3-83D4-53725123B222}" dt="2026-03-17T23:41:00.887" v="8024" actId="2711"/>
          <ac:spMkLst>
            <pc:docMk/>
            <pc:sldMk cId="63937208" sldId="2225"/>
            <ac:spMk id="11" creationId="{50D4259A-4F7F-FC0C-7CF9-D976FE72560E}"/>
          </ac:spMkLst>
        </pc:spChg>
        <pc:picChg chg="add mod">
          <ac:chgData name="Paul McMahon" userId="5a95a5ec-b075-4a38-a9d9-1fb0b54f34d9" providerId="ADAL" clId="{F4551024-EFE6-44F3-83D4-53725123B222}" dt="2026-03-17T21:04:58.270" v="7320"/>
          <ac:picMkLst>
            <pc:docMk/>
            <pc:sldMk cId="63937208" sldId="2225"/>
            <ac:picMk id="3" creationId="{C14B1098-0493-A6C7-16F4-33AEE273BC59}"/>
          </ac:picMkLst>
        </pc:picChg>
        <pc:picChg chg="mod">
          <ac:chgData name="Paul McMahon" userId="5a95a5ec-b075-4a38-a9d9-1fb0b54f34d9" providerId="ADAL" clId="{F4551024-EFE6-44F3-83D4-53725123B222}" dt="2026-03-16T00:24:05.076" v="6762" actId="14100"/>
          <ac:picMkLst>
            <pc:docMk/>
            <pc:sldMk cId="63937208" sldId="2225"/>
            <ac:picMk id="6" creationId="{4D8C64B0-B0BF-0218-868F-EFD6E14AE296}"/>
          </ac:picMkLst>
        </pc:picChg>
        <pc:picChg chg="mod">
          <ac:chgData name="Paul McMahon" userId="5a95a5ec-b075-4a38-a9d9-1fb0b54f34d9" providerId="ADAL" clId="{F4551024-EFE6-44F3-83D4-53725123B222}" dt="2026-03-16T00:23:59.234" v="6761" actId="14100"/>
          <ac:picMkLst>
            <pc:docMk/>
            <pc:sldMk cId="63937208" sldId="2225"/>
            <ac:picMk id="10" creationId="{8BCA3CC1-5613-CA04-C657-2F4E82EFD22A}"/>
          </ac:picMkLst>
        </pc:picChg>
      </pc:sldChg>
      <pc:sldChg chg="modSp add mod">
        <pc:chgData name="Paul McMahon" userId="5a95a5ec-b075-4a38-a9d9-1fb0b54f34d9" providerId="ADAL" clId="{F4551024-EFE6-44F3-83D4-53725123B222}" dt="2026-03-19T03:09:36.812" v="8079" actId="20577"/>
        <pc:sldMkLst>
          <pc:docMk/>
          <pc:sldMk cId="4205865137" sldId="2226"/>
        </pc:sldMkLst>
        <pc:spChg chg="mod">
          <ac:chgData name="Paul McMahon" userId="5a95a5ec-b075-4a38-a9d9-1fb0b54f34d9" providerId="ADAL" clId="{F4551024-EFE6-44F3-83D4-53725123B222}" dt="2026-03-19T03:09:36.812" v="8079" actId="20577"/>
          <ac:spMkLst>
            <pc:docMk/>
            <pc:sldMk cId="4205865137" sldId="2226"/>
            <ac:spMk id="3" creationId="{8110AA5F-6BF8-1862-ACCD-AFF83E162301}"/>
          </ac:spMkLst>
        </pc:spChg>
        <pc:spChg chg="mod">
          <ac:chgData name="Paul McMahon" userId="5a95a5ec-b075-4a38-a9d9-1fb0b54f34d9" providerId="ADAL" clId="{F4551024-EFE6-44F3-83D4-53725123B222}" dt="2026-03-12T01:08:13.843" v="6023" actId="20577"/>
          <ac:spMkLst>
            <pc:docMk/>
            <pc:sldMk cId="4205865137" sldId="2226"/>
            <ac:spMk id="4" creationId="{C0BC2545-5338-76FE-317E-0F7B547CCF59}"/>
          </ac:spMkLst>
        </pc:spChg>
      </pc:sldChg>
      <pc:sldChg chg="addSp delSp modSp add mod ord modCm">
        <pc:chgData name="Paul McMahon" userId="5a95a5ec-b075-4a38-a9d9-1fb0b54f34d9" providerId="ADAL" clId="{F4551024-EFE6-44F3-83D4-53725123B222}" dt="2026-03-19T06:13:51.136" v="8235" actId="1076"/>
        <pc:sldMkLst>
          <pc:docMk/>
          <pc:sldMk cId="1035098072" sldId="2232"/>
        </pc:sldMkLst>
        <pc:spChg chg="mod">
          <ac:chgData name="Paul McMahon" userId="5a95a5ec-b075-4a38-a9d9-1fb0b54f34d9" providerId="ADAL" clId="{F4551024-EFE6-44F3-83D4-53725123B222}" dt="2026-03-19T06:13:40.648" v="8233" actId="1076"/>
          <ac:spMkLst>
            <pc:docMk/>
            <pc:sldMk cId="1035098072" sldId="2232"/>
            <ac:spMk id="3" creationId="{C94F749B-3E65-30CD-26AB-2EB70AE34354}"/>
          </ac:spMkLst>
        </pc:spChg>
        <pc:spChg chg="mod">
          <ac:chgData name="Paul McMahon" userId="5a95a5ec-b075-4a38-a9d9-1fb0b54f34d9" providerId="ADAL" clId="{F4551024-EFE6-44F3-83D4-53725123B222}" dt="2026-03-18T05:26:02.774" v="8073" actId="20577"/>
          <ac:spMkLst>
            <pc:docMk/>
            <pc:sldMk cId="1035098072" sldId="2232"/>
            <ac:spMk id="4" creationId="{9992084C-99FE-CB88-E8E1-E20D9EC1A195}"/>
          </ac:spMkLst>
        </pc:spChg>
        <pc:picChg chg="add del mod">
          <ac:chgData name="Paul McMahon" userId="5a95a5ec-b075-4a38-a9d9-1fb0b54f34d9" providerId="ADAL" clId="{F4551024-EFE6-44F3-83D4-53725123B222}" dt="2026-03-19T06:11:05.018" v="8231" actId="478"/>
          <ac:picMkLst>
            <pc:docMk/>
            <pc:sldMk cId="1035098072" sldId="2232"/>
            <ac:picMk id="6" creationId="{F636AADC-45B5-FD33-04C4-05CA2B7E61A6}"/>
          </ac:picMkLst>
        </pc:picChg>
        <pc:picChg chg="add mod">
          <ac:chgData name="Paul McMahon" userId="5a95a5ec-b075-4a38-a9d9-1fb0b54f34d9" providerId="ADAL" clId="{F4551024-EFE6-44F3-83D4-53725123B222}" dt="2026-03-16T00:28:32.593" v="6786"/>
          <ac:picMkLst>
            <pc:docMk/>
            <pc:sldMk cId="1035098072" sldId="2232"/>
            <ac:picMk id="9" creationId="{79E64A3C-CC59-269F-9C63-DE59DD47F0D2}"/>
          </ac:picMkLst>
        </pc:picChg>
        <pc:picChg chg="add mod">
          <ac:chgData name="Paul McMahon" userId="5a95a5ec-b075-4a38-a9d9-1fb0b54f34d9" providerId="ADAL" clId="{F4551024-EFE6-44F3-83D4-53725123B222}" dt="2026-03-19T06:13:51.136" v="8235" actId="1076"/>
          <ac:picMkLst>
            <pc:docMk/>
            <pc:sldMk cId="1035098072" sldId="2232"/>
            <ac:picMk id="10" creationId="{6AF78F92-7599-1030-E5AD-D3702EF23EC9}"/>
          </ac:picMkLst>
        </pc:picChg>
        <pc:extLst>
          <p:ext xmlns:p="http://schemas.openxmlformats.org/presentationml/2006/main" uri="{D6D511B9-2390-475A-947B-AFAB55BFBCF1}">
            <pc226:cmChg xmlns:pc226="http://schemas.microsoft.com/office/powerpoint/2022/06/main/command" chg="mod">
              <pc226:chgData name="Paul McMahon" userId="5a95a5ec-b075-4a38-a9d9-1fb0b54f34d9" providerId="ADAL" clId="{F4551024-EFE6-44F3-83D4-53725123B222}" dt="2026-03-17T23:43:51.408" v="8041" actId="20577"/>
              <pc2:cmMkLst xmlns:pc2="http://schemas.microsoft.com/office/powerpoint/2019/9/main/command">
                <pc:docMk/>
                <pc:sldMk cId="1035098072" sldId="2232"/>
                <pc2:cmMk id="{94B0F1E9-9C28-488B-BC1B-0DE3D4FDE2B9}"/>
              </pc2:cmMkLst>
            </pc226:cmChg>
          </p:ext>
        </pc:extLst>
      </pc:sldChg>
      <pc:sldChg chg="modSp mod">
        <pc:chgData name="Paul McMahon" userId="5a95a5ec-b075-4a38-a9d9-1fb0b54f34d9" providerId="ADAL" clId="{F4551024-EFE6-44F3-83D4-53725123B222}" dt="2026-03-19T06:24:26.260" v="8311" actId="1076"/>
        <pc:sldMkLst>
          <pc:docMk/>
          <pc:sldMk cId="4053271765" sldId="2235"/>
        </pc:sldMkLst>
        <pc:spChg chg="mod">
          <ac:chgData name="Paul McMahon" userId="5a95a5ec-b075-4a38-a9d9-1fb0b54f34d9" providerId="ADAL" clId="{F4551024-EFE6-44F3-83D4-53725123B222}" dt="2026-03-19T06:24:26.260" v="8311" actId="1076"/>
          <ac:spMkLst>
            <pc:docMk/>
            <pc:sldMk cId="4053271765" sldId="2235"/>
            <ac:spMk id="4" creationId="{628B8C45-FB54-AEB7-3245-296D105167AF}"/>
          </ac:spMkLst>
        </pc:spChg>
        <pc:spChg chg="mod">
          <ac:chgData name="Paul McMahon" userId="5a95a5ec-b075-4a38-a9d9-1fb0b54f34d9" providerId="ADAL" clId="{F4551024-EFE6-44F3-83D4-53725123B222}" dt="2026-03-19T06:23:36.203" v="8309" actId="14100"/>
          <ac:spMkLst>
            <pc:docMk/>
            <pc:sldMk cId="4053271765" sldId="2235"/>
            <ac:spMk id="21" creationId="{02EE1AE9-5F65-7E0E-E2E7-D3F8F6A9F2AD}"/>
          </ac:spMkLst>
        </pc:spChg>
      </pc:sldChg>
    </pc:docChg>
  </pc:docChgLst>
  <pc:docChgLst>
    <pc:chgData name="Renae Gifford" userId="S::renaegifford@goldwindaustralia.com::f6ed2c85-a601-4baa-9171-0c7b4b28dee8" providerId="AD" clId="Web-{8E19CA89-357C-D8D0-B429-1426952B6D6A}"/>
    <pc:docChg chg="modSld">
      <pc:chgData name="Renae Gifford" userId="S::renaegifford@goldwindaustralia.com::f6ed2c85-a601-4baa-9171-0c7b4b28dee8" providerId="AD" clId="Web-{8E19CA89-357C-D8D0-B429-1426952B6D6A}" dt="2026-03-17T00:49:33.215" v="127" actId="20577"/>
      <pc:docMkLst>
        <pc:docMk/>
      </pc:docMkLst>
      <pc:sldChg chg="modSp">
        <pc:chgData name="Renae Gifford" userId="S::renaegifford@goldwindaustralia.com::f6ed2c85-a601-4baa-9171-0c7b4b28dee8" providerId="AD" clId="Web-{8E19CA89-357C-D8D0-B429-1426952B6D6A}" dt="2026-03-17T00:49:33.215" v="127" actId="20577"/>
        <pc:sldMkLst>
          <pc:docMk/>
          <pc:sldMk cId="1623764959" sldId="428"/>
        </pc:sldMkLst>
        <pc:spChg chg="mod">
          <ac:chgData name="Renae Gifford" userId="S::renaegifford@goldwindaustralia.com::f6ed2c85-a601-4baa-9171-0c7b4b28dee8" providerId="AD" clId="Web-{8E19CA89-357C-D8D0-B429-1426952B6D6A}" dt="2026-03-17T00:49:33.215" v="127" actId="20577"/>
          <ac:spMkLst>
            <pc:docMk/>
            <pc:sldMk cId="1623764959" sldId="428"/>
            <ac:spMk id="8" creationId="{4B386509-63EF-47D8-A7C2-8C5602243B73}"/>
          </ac:spMkLst>
        </pc:spChg>
      </pc:sldChg>
      <pc:sldChg chg="modSp">
        <pc:chgData name="Renae Gifford" userId="S::renaegifford@goldwindaustralia.com::f6ed2c85-a601-4baa-9171-0c7b4b28dee8" providerId="AD" clId="Web-{8E19CA89-357C-D8D0-B429-1426952B6D6A}" dt="2026-03-17T00:48:05.823" v="83" actId="20577"/>
        <pc:sldMkLst>
          <pc:docMk/>
          <pc:sldMk cId="110322445" sldId="2212"/>
        </pc:sldMkLst>
        <pc:spChg chg="mod">
          <ac:chgData name="Renae Gifford" userId="S::renaegifford@goldwindaustralia.com::f6ed2c85-a601-4baa-9171-0c7b4b28dee8" providerId="AD" clId="Web-{8E19CA89-357C-D8D0-B429-1426952B6D6A}" dt="2026-03-17T00:48:05.823" v="83" actId="20577"/>
          <ac:spMkLst>
            <pc:docMk/>
            <pc:sldMk cId="110322445" sldId="2212"/>
            <ac:spMk id="5" creationId="{DE4071EB-A600-9F47-BD0D-7E84FE6DF125}"/>
          </ac:spMkLst>
        </pc:spChg>
      </pc:sldChg>
      <pc:sldChg chg="modSp modCm">
        <pc:chgData name="Renae Gifford" userId="S::renaegifford@goldwindaustralia.com::f6ed2c85-a601-4baa-9171-0c7b4b28dee8" providerId="AD" clId="Web-{8E19CA89-357C-D8D0-B429-1426952B6D6A}" dt="2026-03-17T00:46:14.930" v="65" actId="20577"/>
        <pc:sldMkLst>
          <pc:docMk/>
          <pc:sldMk cId="3389059606" sldId="2220"/>
        </pc:sldMkLst>
        <pc:spChg chg="mod">
          <ac:chgData name="Renae Gifford" userId="S::renaegifford@goldwindaustralia.com::f6ed2c85-a601-4baa-9171-0c7b4b28dee8" providerId="AD" clId="Web-{8E19CA89-357C-D8D0-B429-1426952B6D6A}" dt="2026-03-17T00:42:10.643" v="15" actId="20577"/>
          <ac:spMkLst>
            <pc:docMk/>
            <pc:sldMk cId="3389059606" sldId="2220"/>
            <ac:spMk id="6" creationId="{7FEED44E-748A-AE0C-5141-6A3A2693ED22}"/>
          </ac:spMkLst>
        </pc:spChg>
        <pc:spChg chg="mod">
          <ac:chgData name="Renae Gifford" userId="S::renaegifford@goldwindaustralia.com::f6ed2c85-a601-4baa-9171-0c7b4b28dee8" providerId="AD" clId="Web-{8E19CA89-357C-D8D0-B429-1426952B6D6A}" dt="2026-03-17T00:46:14.930" v="65" actId="20577"/>
          <ac:spMkLst>
            <pc:docMk/>
            <pc:sldMk cId="3389059606" sldId="2220"/>
            <ac:spMk id="18" creationId="{CD19A8F4-DB19-17AA-94B2-52897C09DABE}"/>
          </ac:spMkLst>
        </pc:spChg>
        <pc:extLst>
          <p:ext xmlns:p="http://schemas.openxmlformats.org/presentationml/2006/main" uri="{D6D511B9-2390-475A-947B-AFAB55BFBCF1}">
            <pc226:cmChg xmlns:pc226="http://schemas.microsoft.com/office/powerpoint/2022/06/main/command" chg="mod">
              <pc226:chgData name="Renae Gifford" userId="S::renaegifford@goldwindaustralia.com::f6ed2c85-a601-4baa-9171-0c7b4b28dee8" providerId="AD" clId="Web-{8E19CA89-357C-D8D0-B429-1426952B6D6A}" dt="2026-03-17T00:41:54.127" v="14" actId="20577"/>
              <pc2:cmMkLst xmlns:pc2="http://schemas.microsoft.com/office/powerpoint/2019/9/main/command">
                <pc:docMk/>
                <pc:sldMk cId="3389059606" sldId="2220"/>
                <pc2:cmMk id="{99ACA35D-C587-4908-AB37-D91ADC451E44}"/>
              </pc2:cmMkLst>
            </pc226:cmChg>
          </p:ext>
        </pc:extLst>
      </pc:sldChg>
      <pc:sldChg chg="modSp">
        <pc:chgData name="Renae Gifford" userId="S::renaegifford@goldwindaustralia.com::f6ed2c85-a601-4baa-9171-0c7b4b28dee8" providerId="AD" clId="Web-{8E19CA89-357C-D8D0-B429-1426952B6D6A}" dt="2026-03-17T00:48:21.167" v="90" actId="20577"/>
        <pc:sldMkLst>
          <pc:docMk/>
          <pc:sldMk cId="1035098072" sldId="2232"/>
        </pc:sldMkLst>
        <pc:spChg chg="mod">
          <ac:chgData name="Renae Gifford" userId="S::renaegifford@goldwindaustralia.com::f6ed2c85-a601-4baa-9171-0c7b4b28dee8" providerId="AD" clId="Web-{8E19CA89-357C-D8D0-B429-1426952B6D6A}" dt="2026-03-17T00:48:21.167" v="90" actId="20577"/>
          <ac:spMkLst>
            <pc:docMk/>
            <pc:sldMk cId="1035098072" sldId="2232"/>
            <ac:spMk id="3" creationId="{C94F749B-3E65-30CD-26AB-2EB70AE34354}"/>
          </ac:spMkLst>
        </pc:spChg>
      </pc:sldChg>
    </pc:docChg>
  </pc:docChgLst>
  <pc:docChgLst>
    <pc:chgData name="Alex Kuo" userId="S::alexkuo@goldwindaustralia.com::b18af067-e584-4e66-b3ae-753c5fdd8bc6" providerId="AD" clId="Web-{6E67509D-07C7-6B54-B7E1-89C5C1819932}"/>
    <pc:docChg chg="addSld modSld modSection">
      <pc:chgData name="Alex Kuo" userId="S::alexkuo@goldwindaustralia.com::b18af067-e584-4e66-b3ae-753c5fdd8bc6" providerId="AD" clId="Web-{6E67509D-07C7-6B54-B7E1-89C5C1819932}" dt="2026-03-17T23:19:43.427" v="36" actId="20577"/>
      <pc:docMkLst>
        <pc:docMk/>
      </pc:docMkLst>
      <pc:sldChg chg="modSp">
        <pc:chgData name="Alex Kuo" userId="S::alexkuo@goldwindaustralia.com::b18af067-e584-4e66-b3ae-753c5fdd8bc6" providerId="AD" clId="Web-{6E67509D-07C7-6B54-B7E1-89C5C1819932}" dt="2026-03-17T23:19:36.193" v="31" actId="20577"/>
        <pc:sldMkLst>
          <pc:docMk/>
          <pc:sldMk cId="3061398788" sldId="458"/>
        </pc:sldMkLst>
        <pc:spChg chg="mod">
          <ac:chgData name="Alex Kuo" userId="S::alexkuo@goldwindaustralia.com::b18af067-e584-4e66-b3ae-753c5fdd8bc6" providerId="AD" clId="Web-{6E67509D-07C7-6B54-B7E1-89C5C1819932}" dt="2026-03-17T23:19:36.193" v="31" actId="20577"/>
          <ac:spMkLst>
            <pc:docMk/>
            <pc:sldMk cId="3061398788" sldId="458"/>
            <ac:spMk id="8" creationId="{4B386509-63EF-47D8-A7C2-8C5602243B73}"/>
          </ac:spMkLst>
        </pc:spChg>
      </pc:sldChg>
      <pc:sldChg chg="modSp">
        <pc:chgData name="Alex Kuo" userId="S::alexkuo@goldwindaustralia.com::b18af067-e584-4e66-b3ae-753c5fdd8bc6" providerId="AD" clId="Web-{6E67509D-07C7-6B54-B7E1-89C5C1819932}" dt="2026-03-17T23:19:43.427" v="36" actId="20577"/>
        <pc:sldMkLst>
          <pc:docMk/>
          <pc:sldMk cId="2197678303" sldId="2214"/>
        </pc:sldMkLst>
        <pc:spChg chg="mod">
          <ac:chgData name="Alex Kuo" userId="S::alexkuo@goldwindaustralia.com::b18af067-e584-4e66-b3ae-753c5fdd8bc6" providerId="AD" clId="Web-{6E67509D-07C7-6B54-B7E1-89C5C1819932}" dt="2026-03-17T23:19:43.427" v="36" actId="20577"/>
          <ac:spMkLst>
            <pc:docMk/>
            <pc:sldMk cId="2197678303" sldId="2214"/>
            <ac:spMk id="23" creationId="{981D2865-2F9E-D020-72A6-686BF659E920}"/>
          </ac:spMkLst>
        </pc:spChg>
      </pc:sldChg>
      <pc:sldChg chg="modSp">
        <pc:chgData name="Alex Kuo" userId="S::alexkuo@goldwindaustralia.com::b18af067-e584-4e66-b3ae-753c5fdd8bc6" providerId="AD" clId="Web-{6E67509D-07C7-6B54-B7E1-89C5C1819932}" dt="2026-03-17T23:14:26.859" v="26" actId="20577"/>
        <pc:sldMkLst>
          <pc:docMk/>
          <pc:sldMk cId="1035098072" sldId="2232"/>
        </pc:sldMkLst>
        <pc:spChg chg="mod">
          <ac:chgData name="Alex Kuo" userId="S::alexkuo@goldwindaustralia.com::b18af067-e584-4e66-b3ae-753c5fdd8bc6" providerId="AD" clId="Web-{6E67509D-07C7-6B54-B7E1-89C5C1819932}" dt="2026-03-17T23:14:26.859" v="26" actId="20577"/>
          <ac:spMkLst>
            <pc:docMk/>
            <pc:sldMk cId="1035098072" sldId="2232"/>
            <ac:spMk id="3" creationId="{C94F749B-3E65-30CD-26AB-2EB70AE3435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goldwindaustralia.sharepoint.com/sites/DC-WF-Coppabella/YV%20GWC%20Owner/08%20Planning/SSD%206698%20Mod%202%20Appln/Submission%20Report/Submission%20Analysis/Community%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goldwindaustralia.sharepoint.com/sites/DC-WF-Coppabella/YV%20GWC%20Owner/08%20Planning/SSD%206698%20Mod%202%20Appln/Submission%20Report/Submission%20Analysis/Community%20analysi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mn-lt"/>
              </a:rPr>
              <a:t>Location</a:t>
            </a:r>
            <a:r>
              <a:rPr lang="en-US" baseline="0" dirty="0">
                <a:latin typeface="+mn-lt"/>
              </a:rPr>
              <a:t> of Submitters</a:t>
            </a:r>
            <a:endParaRPr lang="en-AU" dirty="0">
              <a:latin typeface="+mn-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pieChart>
        <c:varyColors val="1"/>
        <c:ser>
          <c:idx val="0"/>
          <c:order val="0"/>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ED-4D47-BE13-9B4C5C8F34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ED-4D47-BE13-9B4C5C8F34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8ED-4D47-BE13-9B4C5C8F346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8ED-4D47-BE13-9B4C5C8F346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8ED-4D47-BE13-9B4C5C8F346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8ED-4D47-BE13-9B4C5C8F346D}"/>
              </c:ext>
            </c:extLst>
          </c:dPt>
          <c:cat>
            <c:strRef>
              <c:f>Location!$W$10:$W$15</c:f>
              <c:strCache>
                <c:ptCount val="6"/>
                <c:pt idx="0">
                  <c:v>Yass Valley</c:v>
                </c:pt>
                <c:pt idx="1">
                  <c:v>Hilltops</c:v>
                </c:pt>
                <c:pt idx="2">
                  <c:v>Other NSW</c:v>
                </c:pt>
                <c:pt idx="3">
                  <c:v>Queensland</c:v>
                </c:pt>
                <c:pt idx="4">
                  <c:v>Tasmania</c:v>
                </c:pt>
                <c:pt idx="5">
                  <c:v>Victoria</c:v>
                </c:pt>
              </c:strCache>
            </c:strRef>
          </c:cat>
          <c:val>
            <c:numRef>
              <c:f>Location!$X$10:$X$15</c:f>
              <c:numCache>
                <c:formatCode>General</c:formatCode>
                <c:ptCount val="6"/>
                <c:pt idx="0">
                  <c:v>25</c:v>
                </c:pt>
                <c:pt idx="1">
                  <c:v>2</c:v>
                </c:pt>
                <c:pt idx="2">
                  <c:v>41</c:v>
                </c:pt>
                <c:pt idx="3">
                  <c:v>5</c:v>
                </c:pt>
                <c:pt idx="4">
                  <c:v>1</c:v>
                </c:pt>
                <c:pt idx="5">
                  <c:v>13</c:v>
                </c:pt>
              </c:numCache>
            </c:numRef>
          </c:val>
          <c:extLst>
            <c:ext xmlns:c16="http://schemas.microsoft.com/office/drawing/2014/chart" uri="{C3380CC4-5D6E-409C-BE32-E72D297353CC}">
              <c16:uniqueId val="{0000000C-98ED-4D47-BE13-9B4C5C8F346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19329125752489"/>
          <c:y val="7.4838607998946302E-2"/>
          <c:w val="0.50589768489893217"/>
          <c:h val="0.87633734919494632"/>
        </c:manualLayout>
      </c:layout>
      <c:barChart>
        <c:barDir val="bar"/>
        <c:grouping val="clustered"/>
        <c:varyColors val="0"/>
        <c:ser>
          <c:idx val="0"/>
          <c:order val="0"/>
          <c:spPr>
            <a:solidFill>
              <a:schemeClr val="accent1"/>
            </a:solidFill>
            <a:ln>
              <a:noFill/>
            </a:ln>
            <a:effectLst/>
          </c:spPr>
          <c:invertIfNegative val="0"/>
          <c:cat>
            <c:strRef>
              <c:f>Categories!$F$56:$F$82</c:f>
              <c:strCache>
                <c:ptCount val="27"/>
                <c:pt idx="0">
                  <c:v>Energy infrastructure  and foreign ownership is a national security threat </c:v>
                </c:pt>
                <c:pt idx="1">
                  <c:v>Cybersecurity threat by introducing BESS</c:v>
                </c:pt>
                <c:pt idx="2">
                  <c:v>Issues beyond the scope of the Project </c:v>
                </c:pt>
                <c:pt idx="3">
                  <c:v>Renewables are not reliable and will not bring down power costs</c:v>
                </c:pt>
                <c:pt idx="4">
                  <c:v>Wind farms are not viable without government subsidies</c:v>
                </c:pt>
                <c:pt idx="5">
                  <c:v>Transition to renewables, other sources of energy are more viable</c:v>
                </c:pt>
                <c:pt idx="6">
                  <c:v>Justification of the Project </c:v>
                </c:pt>
                <c:pt idx="7">
                  <c:v>Erosion and slope instability due to construction</c:v>
                </c:pt>
                <c:pt idx="8">
                  <c:v>Noise impacts due to inclusion of BESS</c:v>
                </c:pt>
                <c:pt idx="9">
                  <c:v> Visual Impacts of BESS</c:v>
                </c:pt>
                <c:pt idx="10">
                  <c:v>Loss of agricultural land</c:v>
                </c:pt>
                <c:pt idx="11">
                  <c:v>Biodiversity impacts clearing of land and bird strike</c:v>
                </c:pt>
                <c:pt idx="12">
                  <c:v>Contamination of land and waterways from BESS</c:v>
                </c:pt>
                <c:pt idx="13">
                  <c:v>Fire risk to land and infrastructure </c:v>
                </c:pt>
                <c:pt idx="14">
                  <c:v>PFAS contamination from fire fighting water</c:v>
                </c:pt>
                <c:pt idx="15">
                  <c:v>Social impacts of the Project not assessed</c:v>
                </c:pt>
                <c:pt idx="16">
                  <c:v>Toxic emissions due to thermal runaway / fire</c:v>
                </c:pt>
                <c:pt idx="17">
                  <c:v>Risk assessment of hazards not appropriate</c:v>
                </c:pt>
                <c:pt idx="18">
                  <c:v>Environmental, Social and Economic Impacts </c:v>
                </c:pt>
                <c:pt idx="19">
                  <c:v>The Project is not the same development</c:v>
                </c:pt>
                <c:pt idx="20">
                  <c:v>Lack of transparent community consultation</c:v>
                </c:pt>
                <c:pt idx="21">
                  <c:v>Procedural Matters </c:v>
                </c:pt>
                <c:pt idx="22">
                  <c:v>The Project is located in a high bushfire zone</c:v>
                </c:pt>
                <c:pt idx="23">
                  <c:v>Decommissioning and BESS replacement</c:v>
                </c:pt>
                <c:pt idx="24">
                  <c:v>Local fire brigade does not have resources or training for BESS fire</c:v>
                </c:pt>
                <c:pt idx="25">
                  <c:v>Turbines limit the ability of aerial fire fighting</c:v>
                </c:pt>
                <c:pt idx="26">
                  <c:v>The Project </c:v>
                </c:pt>
              </c:strCache>
            </c:strRef>
          </c:cat>
          <c:val>
            <c:numRef>
              <c:f>Categories!$G$56:$G$82</c:f>
              <c:numCache>
                <c:formatCode>General</c:formatCode>
                <c:ptCount val="27"/>
                <c:pt idx="0">
                  <c:v>10</c:v>
                </c:pt>
                <c:pt idx="1">
                  <c:v>5</c:v>
                </c:pt>
                <c:pt idx="2">
                  <c:v>0</c:v>
                </c:pt>
                <c:pt idx="3">
                  <c:v>12</c:v>
                </c:pt>
                <c:pt idx="4">
                  <c:v>6</c:v>
                </c:pt>
                <c:pt idx="5">
                  <c:v>8</c:v>
                </c:pt>
                <c:pt idx="6">
                  <c:v>0</c:v>
                </c:pt>
                <c:pt idx="7">
                  <c:v>7</c:v>
                </c:pt>
                <c:pt idx="8">
                  <c:v>5</c:v>
                </c:pt>
                <c:pt idx="9">
                  <c:v>9</c:v>
                </c:pt>
                <c:pt idx="10">
                  <c:v>7</c:v>
                </c:pt>
                <c:pt idx="11">
                  <c:v>11</c:v>
                </c:pt>
                <c:pt idx="12">
                  <c:v>19</c:v>
                </c:pt>
                <c:pt idx="13">
                  <c:v>42</c:v>
                </c:pt>
                <c:pt idx="14">
                  <c:v>6</c:v>
                </c:pt>
                <c:pt idx="15">
                  <c:v>5</c:v>
                </c:pt>
                <c:pt idx="16">
                  <c:v>15</c:v>
                </c:pt>
                <c:pt idx="17">
                  <c:v>5</c:v>
                </c:pt>
                <c:pt idx="18">
                  <c:v>0</c:v>
                </c:pt>
                <c:pt idx="19">
                  <c:v>10</c:v>
                </c:pt>
                <c:pt idx="20">
                  <c:v>7</c:v>
                </c:pt>
                <c:pt idx="21">
                  <c:v>0</c:v>
                </c:pt>
                <c:pt idx="22">
                  <c:v>9</c:v>
                </c:pt>
                <c:pt idx="23">
                  <c:v>14</c:v>
                </c:pt>
                <c:pt idx="24">
                  <c:v>14</c:v>
                </c:pt>
                <c:pt idx="25">
                  <c:v>6</c:v>
                </c:pt>
              </c:numCache>
            </c:numRef>
          </c:val>
          <c:extLst>
            <c:ext xmlns:c16="http://schemas.microsoft.com/office/drawing/2014/chart" uri="{C3380CC4-5D6E-409C-BE32-E72D297353CC}">
              <c16:uniqueId val="{00000000-B715-47F7-BE9D-DF08A3460772}"/>
            </c:ext>
          </c:extLst>
        </c:ser>
        <c:dLbls>
          <c:showLegendKey val="0"/>
          <c:showVal val="0"/>
          <c:showCatName val="0"/>
          <c:showSerName val="0"/>
          <c:showPercent val="0"/>
          <c:showBubbleSize val="0"/>
        </c:dLbls>
        <c:gapWidth val="182"/>
        <c:axId val="1625958943"/>
        <c:axId val="1625961823"/>
      </c:barChart>
      <c:catAx>
        <c:axId val="1625958943"/>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AU" sz="1400" baseline="0" dirty="0">
                    <a:latin typeface="+mn-lt"/>
                    <a:cs typeface="Helvetica" panose="020B0604020202020204" pitchFamily="34" charset="0"/>
                  </a:rPr>
                  <a:t>Issue Raised</a:t>
                </a:r>
              </a:p>
              <a:p>
                <a:pPr>
                  <a:defRPr sz="1400"/>
                </a:pPr>
                <a:endParaRPr lang="en-AU" sz="1400" baseline="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625961823"/>
        <c:crosses val="autoZero"/>
        <c:auto val="1"/>
        <c:lblAlgn val="ctr"/>
        <c:lblOffset val="100"/>
        <c:noMultiLvlLbl val="0"/>
      </c:catAx>
      <c:valAx>
        <c:axId val="162596182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aseline="0" dirty="0"/>
                  <a:t>Count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595894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AC_60C8AFDF.xml><?xml version="1.0" encoding="utf-8"?>
<p188:cmLst xmlns:a="http://schemas.openxmlformats.org/drawingml/2006/main" xmlns:r="http://schemas.openxmlformats.org/officeDocument/2006/relationships" xmlns:p188="http://schemas.microsoft.com/office/powerpoint/2018/8/main">
  <p188:cm id="{729513DD-83A7-46E8-B9B8-BEA1DCCE669B}" authorId="{F50212D7-DDB1-7565-92F0-F368F509C971}" status="resolved" created="2026-03-09T02:44:47.047" startDate="2026-03-09T02:44:47.047" dueDate="2026-03-09T02:44:47.047" assignedTo="{74FC7078-C073-BF44-AD9F-97A144E3BBEA}" complete="100000" title="@Renae Gifford Can you please update the planning update section as you see fit.">
    <ac:txMkLst xmlns:ac="http://schemas.microsoft.com/office/drawing/2013/main/command">
      <pc:docMk xmlns:pc="http://schemas.microsoft.com/office/powerpoint/2013/main/command"/>
      <pc:sldMk xmlns:pc="http://schemas.microsoft.com/office/powerpoint/2013/main/command" cId="1623764959" sldId="428"/>
      <ac:spMk id="4" creationId="{00000000-0000-0000-0000-000000000000}"/>
      <ac:txMk cp="9" len="6">
        <ac:context len="16" hash="3136923239"/>
      </ac:txMk>
    </ac:txMkLst>
    <p188:pos x="2292352" y="231286"/>
    <p188:replyLst>
      <p188:reply id="{4A907187-E0B6-4502-B80E-AA91DD47D98F}" authorId="{74FC7078-C073-BF44-AD9F-97A144E3BBEA}" created="2026-03-17T00:48:52.120">
        <p188:txBody>
          <a:bodyPr/>
          <a:lstStyle/>
          <a:p>
            <a:r>
              <a:rPr lang="en-GB"/>
              <a:t>done</a:t>
            </a:r>
          </a:p>
        </p188:txBody>
        <p188:extLst>
          <p:ext xmlns:p="http://schemas.openxmlformats.org/presentationml/2006/main" uri="{57CB4572-C831-44C2-8A1C-0ADB6CCDFE69}">
            <p223:reactions xmlns:p223="http://schemas.microsoft.com/office/powerpoint/2022/03/main">
              <p223:rxn type="👍">
                <p223:instance time="2026-03-17T03:42:13.588" authorId="{F50212D7-DDB1-7565-92F0-F368F509C971}"/>
              </p223:rxn>
            </p223:reactions>
          </p:ext>
        </p188:extLst>
      </p188:reply>
    </p188:replyLst>
    <p188:txBody>
      <a:bodyPr/>
      <a:lstStyle/>
      <a:p>
        <a:r>
          <a:rPr lang="en-AU"/>
          <a:t>[@Renae Gifford] Can you please update the planning update section as you see fit.</a:t>
        </a:r>
      </a:p>
    </p188:txBody>
    <p188:extLst>
      <p:ext xmlns:p="http://schemas.openxmlformats.org/presentationml/2006/main" uri="{5BB2D875-25FF-4072-B9AC-8F64D62656EB}">
        <p228:taskDetails xmlns:p228="http://schemas.microsoft.com/office/powerpoint/2022/08/main">
          <p228:history>
            <p228:event time="2026-03-09T02:44:47.047" id="{E9C35F81-3CCA-4FFA-8A0C-E65B2901C626}">
              <p228:atrbtn authorId="{F50212D7-DDB1-7565-92F0-F368F509C971}"/>
              <p228:anchr>
                <p228:comment id="{729513DD-83A7-46E8-B9B8-BEA1DCCE669B}"/>
              </p228:anchr>
              <p228:add/>
            </p228:event>
            <p228:event time="2026-03-09T02:44:47.047" id="{64AD1288-C066-43AD-8DFD-9C0C16E7C23A}">
              <p228:atrbtn authorId="{F50212D7-DDB1-7565-92F0-F368F509C971}"/>
              <p228:anchr>
                <p228:comment id="{729513DD-83A7-46E8-B9B8-BEA1DCCE669B}"/>
              </p228:anchr>
              <p228:asgn authorId="{74FC7078-C073-BF44-AD9F-97A144E3BBEA}"/>
            </p228:event>
            <p228:event time="2026-03-09T02:44:47.047" id="{41C917B5-13FB-4641-8385-A48B8A92124D}">
              <p228:atrbtn authorId="{F50212D7-DDB1-7565-92F0-F368F509C971}"/>
              <p228:anchr>
                <p228:comment id="{729513DD-83A7-46E8-B9B8-BEA1DCCE669B}"/>
              </p228:anchr>
              <p228:title val="@Renae Gifford Can you please update the planning update section as you see fit."/>
            </p228:event>
            <p228:event time="2026-03-09T02:44:47.047" id="{3C5DB033-F485-457F-B9CD-0D62B6750305}">
              <p228:atrbtn authorId="{F50212D7-DDB1-7565-92F0-F368F509C971}"/>
              <p228:anchr>
                <p228:comment id="{729513DD-83A7-46E8-B9B8-BEA1DCCE669B}"/>
              </p228:anchr>
              <p228:date stDt="2026-03-09T02:44:47.047" endDt="2026-03-09T02:44:47.047"/>
            </p228:event>
            <p228:event time="2026-03-17T03:42:22.744" id="{B297F600-C51B-4FBE-954D-C370E0E62604}">
              <p228:atrbtn authorId="{F50212D7-DDB1-7565-92F0-F368F509C971}"/>
              <p228:anchr>
                <p228:comment id="{00000000-0000-0000-0000-000000000000}"/>
              </p228:anchr>
              <p228:pcntCmplt val="100000"/>
            </p228:event>
          </p228:history>
        </p228:taskDetails>
      </p:ext>
    </p188:extLst>
  </p188:cm>
</p188:cmLst>
</file>

<file path=ppt/comments/modernComment_1F8_BDAC4DAD.xml><?xml version="1.0" encoding="utf-8"?>
<p188:cmLst xmlns:a="http://schemas.openxmlformats.org/drawingml/2006/main" xmlns:r="http://schemas.openxmlformats.org/officeDocument/2006/relationships" xmlns:p188="http://schemas.microsoft.com/office/powerpoint/2018/8/main">
  <p188:cm id="{B10B8226-A917-4B79-8AA9-B6A269E47D20}" authorId="{B759D984-2DD8-FBA4-BDA5-D2A26A1A1929}" status="resolved" created="2026-03-13T07:11:23.031" complete="100000">
    <ac:txMkLst xmlns:ac="http://schemas.microsoft.com/office/drawing/2013/main/command">
      <pc:docMk xmlns:pc="http://schemas.microsoft.com/office/powerpoint/2013/main/command"/>
      <pc:sldMk xmlns:pc="http://schemas.microsoft.com/office/powerpoint/2013/main/command" cId="3182185901" sldId="504"/>
      <ac:spMk id="6" creationId="{D2139EAD-9B40-45BC-A7D4-C93170A9E8EB}"/>
      <ac:txMk cp="466" len="8">
        <ac:context len="555" hash="516823321"/>
      </ac:txMk>
    </ac:txMkLst>
    <p188:pos x="4162847" y="3439044"/>
    <p188:replyLst>
      <p188:reply id="{6CC04BFB-42EE-4303-B211-B93BDEE9DABA}" authorId="{F50212D7-DDB1-7565-92F0-F368F509C971}" created="2026-03-15T23:56:57.917">
        <p188:txBody>
          <a:bodyPr/>
          <a:lstStyle/>
          <a:p>
            <a:r>
              <a:rPr lang="en-AU"/>
              <a:t>I will remove reference to BESS.</a:t>
            </a:r>
          </a:p>
        </p188:txBody>
      </p188:reply>
    </p188:replyLst>
    <p188:txBody>
      <a:bodyPr/>
      <a:lstStyle/>
      <a:p>
        <a:r>
          <a:rPr lang="en-AU"/>
          <a:t>[@Paul McMahon] do you mean the info centre opened up more days for mod 2?</a:t>
        </a:r>
      </a:p>
    </p188:txBody>
  </p188:cm>
</p188:cmLst>
</file>

<file path=ppt/comments/modernComment_8A6_82FDE8DF.xml><?xml version="1.0" encoding="utf-8"?>
<p188:cmLst xmlns:a="http://schemas.openxmlformats.org/drawingml/2006/main" xmlns:r="http://schemas.openxmlformats.org/officeDocument/2006/relationships" xmlns:p188="http://schemas.microsoft.com/office/powerpoint/2018/8/main">
  <p188:cm id="{F9923C2D-19DA-4F97-9F11-E59AE267B785}" authorId="{F50212D7-DDB1-7565-92F0-F368F509C971}" created="2026-03-17T23:56:46.990" startDate="2026-03-17T23:56:46.990" dueDate="2026-03-17T23:56:46.990" assignedTo="{81ABBEC4-430E-1791-96E1-B75B2A185526}" title="@Osama Virk - can I get you to confirm that you are happy with these two slides about GRID? Thanks">
    <ac:txMkLst xmlns:ac="http://schemas.microsoft.com/office/drawing/2013/main/command">
      <pc:docMk xmlns:pc="http://schemas.microsoft.com/office/powerpoint/2013/main/command"/>
      <pc:sldMk xmlns:pc="http://schemas.microsoft.com/office/powerpoint/2013/main/command" cId="2197678303" sldId="2214"/>
      <ac:spMk id="23" creationId="{981D2865-2F9E-D020-72A6-686BF659E920}"/>
      <ac:txMk cp="5" len="6">
        <ac:context len="12" hash="1133810710"/>
      </ac:txMk>
    </ac:txMkLst>
    <p188:pos x="2745422" y="267684"/>
    <p188:txBody>
      <a:bodyPr/>
      <a:lstStyle/>
      <a:p>
        <a:r>
          <a:rPr lang="en-AU"/>
          <a:t>[@Osama Virk] - can I get you to confirm that you are happy with these two slides about GRID? Thanks</a:t>
        </a:r>
      </a:p>
    </p188:txBody>
    <p188:extLst>
      <p:ext xmlns:p="http://schemas.openxmlformats.org/presentationml/2006/main" uri="{5BB2D875-25FF-4072-B9AC-8F64D62656EB}">
        <p228:taskDetails xmlns:p228="http://schemas.microsoft.com/office/powerpoint/2022/08/main">
          <p228:history>
            <p228:event time="2026-03-17T23:56:46.990" id="{37CA990A-87E8-4841-AA34-6DF736BF63B3}">
              <p228:atrbtn authorId="{F50212D7-DDB1-7565-92F0-F368F509C971}"/>
              <p228:anchr>
                <p228:comment id="{F9923C2D-19DA-4F97-9F11-E59AE267B785}"/>
              </p228:anchr>
              <p228:add/>
            </p228:event>
            <p228:event time="2026-03-17T23:56:46.990" id="{9929A06E-D603-4736-BFF2-02700BAF898C}">
              <p228:atrbtn authorId="{F50212D7-DDB1-7565-92F0-F368F509C971}"/>
              <p228:anchr>
                <p228:comment id="{F9923C2D-19DA-4F97-9F11-E59AE267B785}"/>
              </p228:anchr>
              <p228:asgn authorId="{81ABBEC4-430E-1791-96E1-B75B2A185526}"/>
            </p228:event>
            <p228:event time="2026-03-17T23:56:46.990" id="{A585146E-B428-4A3B-95B8-50F4A3A3F7B7}">
              <p228:atrbtn authorId="{F50212D7-DDB1-7565-92F0-F368F509C971}"/>
              <p228:anchr>
                <p228:comment id="{F9923C2D-19DA-4F97-9F11-E59AE267B785}"/>
              </p228:anchr>
              <p228:title val="@Osama Virk - can I get you to confirm that you are happy with these two slides about GRID? Thanks"/>
            </p228:event>
            <p228:event time="2026-03-17T23:56:46.990" id="{12CF8CAD-02BD-402D-AFA1-C80A4AB9D11F}">
              <p228:atrbtn authorId="{F50212D7-DDB1-7565-92F0-F368F509C971}"/>
              <p228:anchr>
                <p228:comment id="{F9923C2D-19DA-4F97-9F11-E59AE267B785}"/>
              </p228:anchr>
              <p228:date stDt="2026-03-17T23:56:46.990" endDt="2026-03-17T23:56:46.99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FD385-BB69-BC4E-8D05-A3B338BBAC91}" type="datetimeFigureOut">
              <a:rPr kumimoji="1" lang="zh-CN" altLang="en-US" smtClean="0"/>
              <a:t>2026/3/19</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50035-90F3-3F4A-9CBF-70645A360C3B}"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search?q=NER+5.3.9+process&amp;rlz=1C1YTUH_en-GBAU1120AU1120&amp;oq=ner+5.3.9+mod+process&amp;gs_lcrp=EgZjaHJvbWUyCAgAEEUYFRg5MgkIARAhGAoYoAEyCQgCECEYChigATIHCAMQIRiSAzIHCAQQIRiSAzIHCAUQIRiSAzIHCAYQIRiSAzIHCAcQIRiSAzIHCAgQIRiSA9IBCTExNTI5ajBqN6gCALACAA&amp;sourceid=chrome&amp;ie=UTF-8&amp;mstk=AUtExfDNM3LILGFGWyLoTb6nk6R98WGZeBr5D52wPDXUqbqto18tGdN6j7SnHi9_vtVOVTB0UOM7OSLlyikwTwxqS3AddMxXGfNC3X2OlkKz0y78-3ttnvjji8bGzcKDY18xF48&amp;csui=3&amp;ved=2ahUKEwjmj5yF6aeTAxX5g68BHRFOHswQgK4QegQIARAB"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nergy-rules.aemc.gov.au/ner/644/58546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84AB4-9323-9CCA-9946-1637996BB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B8B36-80F7-97C2-4AC8-BC0B031D7F8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0458A58-4A10-E7FE-4B71-11730B2D24B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38E27C9-A72E-458F-ACE7-2ADF02294908}"/>
              </a:ext>
            </a:extLst>
          </p:cNvPr>
          <p:cNvSpPr>
            <a:spLocks noGrp="1"/>
          </p:cNvSpPr>
          <p:nvPr>
            <p:ph type="sldNum" sz="quarter" idx="5"/>
          </p:nvPr>
        </p:nvSpPr>
        <p:spPr/>
        <p:txBody>
          <a:bodyPr/>
          <a:lstStyle/>
          <a:p>
            <a:fld id="{EEE40EBD-BC15-4B0B-93AF-E79FF5C4F1A6}" type="slidenum">
              <a:rPr lang="zh-CN" altLang="en-US" smtClean="0"/>
              <a:t>2</a:t>
            </a:fld>
            <a:endParaRPr lang="zh-CN" altLang="en-US"/>
          </a:p>
        </p:txBody>
      </p:sp>
    </p:spTree>
    <p:extLst>
      <p:ext uri="{BB962C8B-B14F-4D97-AF65-F5344CB8AC3E}">
        <p14:creationId xmlns:p14="http://schemas.microsoft.com/office/powerpoint/2010/main" val="3283808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D302FFD-8112-4CA3-B8EF-EC3538A3A2B0}" type="slidenum">
              <a:rPr lang="en-AU" smtClean="0"/>
              <a:t>5</a:t>
            </a:fld>
            <a:endParaRPr lang="en-AU"/>
          </a:p>
        </p:txBody>
      </p:sp>
    </p:spTree>
    <p:extLst>
      <p:ext uri="{BB962C8B-B14F-4D97-AF65-F5344CB8AC3E}">
        <p14:creationId xmlns:p14="http://schemas.microsoft.com/office/powerpoint/2010/main" val="406290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 about the sponsorships in more detail </a:t>
            </a:r>
            <a:r>
              <a:rPr lang="en-US" err="1"/>
              <a:t>ie</a:t>
            </a:r>
            <a:r>
              <a:rPr lang="en-US"/>
              <a:t>. $8000 to Bookham community association to support a variety of management and design initiatives they need help to complete </a:t>
            </a:r>
            <a:r>
              <a:rPr lang="en-US" err="1"/>
              <a:t>ie</a:t>
            </a:r>
            <a:r>
              <a:rPr lang="en-US"/>
              <a:t> Bookham Memorial Hall.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BESS Public Exhibition</a:t>
            </a:r>
          </a:p>
          <a:p>
            <a:endParaRPr lang="en-US"/>
          </a:p>
          <a:p>
            <a:endParaRPr lang="en-AU"/>
          </a:p>
        </p:txBody>
      </p:sp>
      <p:sp>
        <p:nvSpPr>
          <p:cNvPr id="4" name="Slide Number Placeholder 3"/>
          <p:cNvSpPr>
            <a:spLocks noGrp="1"/>
          </p:cNvSpPr>
          <p:nvPr>
            <p:ph type="sldNum" sz="quarter" idx="5"/>
          </p:nvPr>
        </p:nvSpPr>
        <p:spPr/>
        <p:txBody>
          <a:bodyPr/>
          <a:lstStyle/>
          <a:p>
            <a:fld id="{3D302FFD-8112-4CA3-B8EF-EC3538A3A2B0}" type="slidenum">
              <a:rPr lang="en-AU" smtClean="0"/>
              <a:t>7</a:t>
            </a:fld>
            <a:endParaRPr lang="en-AU"/>
          </a:p>
        </p:txBody>
      </p:sp>
    </p:spTree>
    <p:extLst>
      <p:ext uri="{BB962C8B-B14F-4D97-AF65-F5344CB8AC3E}">
        <p14:creationId xmlns:p14="http://schemas.microsoft.com/office/powerpoint/2010/main" val="238061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A Static Synchronous Compensator</a:t>
            </a:r>
            <a:r>
              <a:rPr lang="en-AU" sz="1200" b="0" i="0" kern="1200" dirty="0">
                <a:solidFill>
                  <a:schemeClr val="tx1"/>
                </a:solidFill>
                <a:effectLst/>
                <a:latin typeface="+mn-lt"/>
                <a:ea typeface="+mn-ea"/>
                <a:cs typeface="+mn-cs"/>
              </a:rPr>
              <a:t> (STATCOM) is a fast-acting, power-electronics-based device (FACTS) used in electrical networks to provide, or absorb, reactive power to regulate voltage, enhance stability, and improve power quality. By using a voltage source converter (VSC), it provides instant reactive compensation to prevent voltage collapse, acting faster than traditional SVCs.</a:t>
            </a:r>
            <a:endParaRPr lang="en-AU" dirty="0"/>
          </a:p>
        </p:txBody>
      </p:sp>
      <p:sp>
        <p:nvSpPr>
          <p:cNvPr id="4" name="Slide Number Placeholder 3"/>
          <p:cNvSpPr>
            <a:spLocks noGrp="1"/>
          </p:cNvSpPr>
          <p:nvPr>
            <p:ph type="sldNum" sz="quarter" idx="5"/>
          </p:nvPr>
        </p:nvSpPr>
        <p:spPr/>
        <p:txBody>
          <a:bodyPr/>
          <a:lstStyle/>
          <a:p>
            <a:fld id="{4E250035-90F3-3F4A-9CBF-70645A360C3B}" type="slidenum">
              <a:rPr kumimoji="1" lang="zh-CN" altLang="en-US" smtClean="0"/>
              <a:t>10</a:t>
            </a:fld>
            <a:endParaRPr kumimoji="1" lang="zh-CN" altLang="en-US"/>
          </a:p>
        </p:txBody>
      </p:sp>
    </p:spTree>
    <p:extLst>
      <p:ext uri="{BB962C8B-B14F-4D97-AF65-F5344CB8AC3E}">
        <p14:creationId xmlns:p14="http://schemas.microsoft.com/office/powerpoint/2010/main" val="3254596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BD17A-FB0F-BB4C-A5AC-3FA17296B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FA7C2-8481-2546-AAF4-4837CFECBDC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A6B1869-F44C-48D2-F7A5-54E785D16F7A}"/>
              </a:ext>
            </a:extLst>
          </p:cNvPr>
          <p:cNvSpPr>
            <a:spLocks noGrp="1"/>
          </p:cNvSpPr>
          <p:nvPr>
            <p:ph type="body" idx="1"/>
          </p:nvPr>
        </p:nvSpPr>
        <p:spPr/>
        <p:txBody>
          <a:bodyPr/>
          <a:lstStyle/>
          <a:p>
            <a:r>
              <a:rPr lang="en-US"/>
              <a:t>Overview </a:t>
            </a:r>
            <a:endParaRPr lang="en-AU"/>
          </a:p>
        </p:txBody>
      </p:sp>
      <p:sp>
        <p:nvSpPr>
          <p:cNvPr id="4" name="Slide Number Placeholder 3">
            <a:extLst>
              <a:ext uri="{FF2B5EF4-FFF2-40B4-BE49-F238E27FC236}">
                <a16:creationId xmlns:a16="http://schemas.microsoft.com/office/drawing/2014/main" id="{6CCA9956-F922-7464-EB0A-D643EB236EDD}"/>
              </a:ext>
            </a:extLst>
          </p:cNvPr>
          <p:cNvSpPr>
            <a:spLocks noGrp="1"/>
          </p:cNvSpPr>
          <p:nvPr>
            <p:ph type="sldNum" sz="quarter" idx="5"/>
          </p:nvPr>
        </p:nvSpPr>
        <p:spPr/>
        <p:txBody>
          <a:bodyPr/>
          <a:lstStyle/>
          <a:p>
            <a:fld id="{4E250035-90F3-3F4A-9CBF-70645A360C3B}" type="slidenum">
              <a:rPr kumimoji="1" lang="zh-CN" altLang="en-US" smtClean="0"/>
              <a:t>11</a:t>
            </a:fld>
            <a:endParaRPr kumimoji="1" lang="zh-CN" altLang="en-US"/>
          </a:p>
        </p:txBody>
      </p:sp>
    </p:spTree>
    <p:extLst>
      <p:ext uri="{BB962C8B-B14F-4D97-AF65-F5344CB8AC3E}">
        <p14:creationId xmlns:p14="http://schemas.microsoft.com/office/powerpoint/2010/main" val="4145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The </a:t>
            </a:r>
            <a:r>
              <a:rPr lang="en-AU" sz="1200" b="0" i="0" kern="1200" dirty="0">
                <a:solidFill>
                  <a:schemeClr val="tx1"/>
                </a:solidFill>
                <a:effectLst/>
                <a:latin typeface="+mn-lt"/>
                <a:ea typeface="+mn-ea"/>
                <a:cs typeface="+mn-cs"/>
                <a:hlinkClick r:id="rId3"/>
              </a:rPr>
              <a:t>NER 5.3.9 process</a:t>
            </a:r>
            <a:r>
              <a:rPr lang="en-AU" sz="1200" b="0" i="0" kern="1200" dirty="0">
                <a:solidFill>
                  <a:schemeClr val="tx1"/>
                </a:solidFill>
                <a:effectLst/>
                <a:latin typeface="+mn-lt"/>
                <a:ea typeface="+mn-ea"/>
                <a:cs typeface="+mn-cs"/>
              </a:rPr>
              <a:t> is a </a:t>
            </a:r>
            <a:r>
              <a:rPr lang="en-AU" sz="1200" b="0" i="0" kern="1200" dirty="0">
                <a:solidFill>
                  <a:schemeClr val="tx1"/>
                </a:solidFill>
                <a:effectLst/>
                <a:latin typeface="+mn-lt"/>
                <a:ea typeface="+mn-ea"/>
                <a:cs typeface="+mn-cs"/>
                <a:hlinkClick r:id="rId4"/>
              </a:rPr>
              <a:t>National Electricity Rules</a:t>
            </a:r>
            <a:r>
              <a:rPr lang="en-AU" sz="1200" b="0" i="0" kern="1200" dirty="0">
                <a:solidFill>
                  <a:schemeClr val="tx1"/>
                </a:solidFill>
                <a:effectLst/>
                <a:latin typeface="+mn-lt"/>
                <a:ea typeface="+mn-ea"/>
                <a:cs typeface="+mn-cs"/>
              </a:rPr>
              <a:t> change management procedure in Australia for modifying existing generating systems. It requires proponents to engage with the Australian Energy Market Operator (AEMO) and Network Service Providers (NSPs) to assess impacts on system performance and security. The process ensures that altered plants still meet agreed performance standards or that standards are renegotiated.</a:t>
            </a:r>
            <a:endParaRPr lang="en-AU" dirty="0"/>
          </a:p>
        </p:txBody>
      </p:sp>
      <p:sp>
        <p:nvSpPr>
          <p:cNvPr id="4" name="Slide Number Placeholder 3"/>
          <p:cNvSpPr>
            <a:spLocks noGrp="1"/>
          </p:cNvSpPr>
          <p:nvPr>
            <p:ph type="sldNum" sz="quarter" idx="5"/>
          </p:nvPr>
        </p:nvSpPr>
        <p:spPr/>
        <p:txBody>
          <a:bodyPr/>
          <a:lstStyle/>
          <a:p>
            <a:fld id="{4E250035-90F3-3F4A-9CBF-70645A360C3B}" type="slidenum">
              <a:rPr kumimoji="1" lang="zh-CN" altLang="en-US" smtClean="0"/>
              <a:t>19</a:t>
            </a:fld>
            <a:endParaRPr kumimoji="1" lang="zh-CN" altLang="en-US"/>
          </a:p>
        </p:txBody>
      </p:sp>
    </p:spTree>
    <p:extLst>
      <p:ext uri="{BB962C8B-B14F-4D97-AF65-F5344CB8AC3E}">
        <p14:creationId xmlns:p14="http://schemas.microsoft.com/office/powerpoint/2010/main" val="3469683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693516" y="1393981"/>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7" name="矩形 9">
            <a:extLst>
              <a:ext uri="{FF2B5EF4-FFF2-40B4-BE49-F238E27FC236}">
                <a16:creationId xmlns:a16="http://schemas.microsoft.com/office/drawing/2014/main" id="{3D972496-7600-088B-0C28-4AEF6270AD58}"/>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9" name="直线连接符 8"/>
          <p:cNvCxnSpPr/>
          <p:nvPr userDrawn="1"/>
        </p:nvCxnSpPr>
        <p:spPr>
          <a:xfrm>
            <a:off x="695325" y="7012"/>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1" name="矩形 10"/>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Picture Placeholder 8"/>
          <p:cNvSpPr>
            <a:spLocks noGrp="1"/>
          </p:cNvSpPr>
          <p:nvPr>
            <p:ph type="pic" sz="quarter" idx="14" hasCustomPrompt="1"/>
          </p:nvPr>
        </p:nvSpPr>
        <p:spPr>
          <a:xfrm>
            <a:off x="1800021" y="7012"/>
            <a:ext cx="6197600" cy="6858001"/>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8" name="文本占位符 2"/>
          <p:cNvSpPr>
            <a:spLocks noGrp="1"/>
          </p:cNvSpPr>
          <p:nvPr>
            <p:ph type="body" sz="quarter" idx="13" hasCustomPrompt="1"/>
          </p:nvPr>
        </p:nvSpPr>
        <p:spPr>
          <a:xfrm>
            <a:off x="1774825" y="908050"/>
            <a:ext cx="7561263" cy="1800225"/>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4" name="Текст 7"/>
          <p:cNvSpPr>
            <a:spLocks noGrp="1"/>
          </p:cNvSpPr>
          <p:nvPr>
            <p:ph type="body" sz="quarter" idx="39" hasCustomPrompt="1"/>
          </p:nvPr>
        </p:nvSpPr>
        <p:spPr>
          <a:xfrm>
            <a:off x="6635750" y="4149724"/>
            <a:ext cx="4344250" cy="1800225"/>
          </a:xfrm>
          <a:prstGeom prst="rect">
            <a:avLst/>
          </a:prstGeom>
        </p:spPr>
        <p:txBody>
          <a:bodyPr lIns="0" tIns="0" rIns="0" bIns="0">
            <a:noAutofit/>
          </a:bodyPr>
          <a:lstStyle>
            <a:lvl1pPr marL="0" indent="0" algn="just">
              <a:lnSpc>
                <a:spcPct val="150000"/>
              </a:lnSpc>
              <a:spcBef>
                <a:spcPts val="0"/>
              </a:spcBef>
              <a:buNone/>
              <a:defRPr sz="1400" b="0" i="0" baseline="0">
                <a:solidFill>
                  <a:schemeClr val="tx1">
                    <a:alpha val="80000"/>
                  </a:schemeClr>
                </a:solidFill>
                <a:latin typeface="微软雅黑" panose="020B0503020204020204" charset="-122"/>
                <a:ea typeface="微软雅黑" panose="020B0503020204020204" charset="-122"/>
                <a:cs typeface="微软雅黑" panose="020B0503020204020204" charset="-122"/>
              </a:defRPr>
            </a:lvl1pPr>
            <a:lvl2pPr algn="ctr">
              <a:defRPr/>
            </a:lvl2pPr>
            <a:lvl3pPr algn="ctr">
              <a:defRPr/>
            </a:lvl3pPr>
            <a:lvl4pPr algn="ctr">
              <a:lnSpc>
                <a:spcPct val="150000"/>
              </a:lnSpc>
              <a:defRPr/>
            </a:lvl4pPr>
            <a:lvl5pPr algn="ctr">
              <a:defRPr/>
            </a:lvl5pPr>
          </a:lstStyle>
          <a:p>
            <a:pPr lvl="0"/>
            <a:r>
              <a:rPr lang="en-US"/>
              <a:t>Write text here</a:t>
            </a:r>
          </a:p>
        </p:txBody>
      </p:sp>
      <p:pic>
        <p:nvPicPr>
          <p:cNvPr id="15" name="图片 14"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2" name="矩形 9">
            <a:extLst>
              <a:ext uri="{FF2B5EF4-FFF2-40B4-BE49-F238E27FC236}">
                <a16:creationId xmlns:a16="http://schemas.microsoft.com/office/drawing/2014/main" id="{99380900-6849-9863-787A-1E265A45985B}"/>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Picture Placeholder 9"/>
          <p:cNvSpPr>
            <a:spLocks noGrp="1"/>
          </p:cNvSpPr>
          <p:nvPr>
            <p:ph type="pic" sz="quarter" idx="11" hasCustomPrompt="1"/>
          </p:nvPr>
        </p:nvSpPr>
        <p:spPr>
          <a:xfrm>
            <a:off x="1773013" y="908049"/>
            <a:ext cx="2997200" cy="5041901"/>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11" name="文本占位符 2"/>
          <p:cNvSpPr>
            <a:spLocks noGrp="1"/>
          </p:cNvSpPr>
          <p:nvPr>
            <p:ph type="body" sz="quarter" idx="13" hasCustomPrompt="1"/>
          </p:nvPr>
        </p:nvSpPr>
        <p:spPr>
          <a:xfrm>
            <a:off x="1774825" y="908050"/>
            <a:ext cx="7561263" cy="1800225"/>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pic>
        <p:nvPicPr>
          <p:cNvPr id="13" name="图片 12"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4" name="矩形 9">
            <a:extLst>
              <a:ext uri="{FF2B5EF4-FFF2-40B4-BE49-F238E27FC236}">
                <a16:creationId xmlns:a16="http://schemas.microsoft.com/office/drawing/2014/main" id="{48E39814-F960-FEB2-508D-807F47E1F756}"/>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cxnSp>
        <p:nvCxnSpPr>
          <p:cNvPr id="11" name="Straight Connector 19"/>
          <p:cNvCxnSpPr/>
          <p:nvPr userDrawn="1"/>
        </p:nvCxnSpPr>
        <p:spPr>
          <a:xfrm flipH="1">
            <a:off x="3003629" y="0"/>
            <a:ext cx="3062585" cy="68765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21"/>
          <p:cNvCxnSpPr/>
          <p:nvPr userDrawn="1"/>
        </p:nvCxnSpPr>
        <p:spPr>
          <a:xfrm>
            <a:off x="1774821" y="0"/>
            <a:ext cx="3062585" cy="68765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13" name="Parallelogram 22"/>
          <p:cNvSpPr/>
          <p:nvPr userDrawn="1"/>
        </p:nvSpPr>
        <p:spPr>
          <a:xfrm>
            <a:off x="5881919" y="1642"/>
            <a:ext cx="210671" cy="356199"/>
          </a:xfrm>
          <a:prstGeom prst="parallelogram">
            <a:avLst>
              <a:gd name="adj" fmla="val 7467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23"/>
          <p:cNvSpPr/>
          <p:nvPr userDrawn="1"/>
        </p:nvSpPr>
        <p:spPr>
          <a:xfrm flipV="1">
            <a:off x="3467551" y="3865786"/>
            <a:ext cx="210671" cy="356199"/>
          </a:xfrm>
          <a:prstGeom prst="parallelogram">
            <a:avLst>
              <a:gd name="adj" fmla="val 7467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本占位符 2"/>
          <p:cNvSpPr>
            <a:spLocks noGrp="1"/>
          </p:cNvSpPr>
          <p:nvPr>
            <p:ph type="body" sz="quarter" idx="13" hasCustomPrompt="1"/>
          </p:nvPr>
        </p:nvSpPr>
        <p:spPr>
          <a:xfrm>
            <a:off x="1774824" y="908051"/>
            <a:ext cx="4321176" cy="1441450"/>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6" name="矩形 15"/>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 name="图片 16"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8" name="矩形 9">
            <a:extLst>
              <a:ext uri="{FF2B5EF4-FFF2-40B4-BE49-F238E27FC236}">
                <a16:creationId xmlns:a16="http://schemas.microsoft.com/office/drawing/2014/main" id="{3E607941-B1C8-B728-6918-F0CED8EFB22F}"/>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sp>
        <p:nvSpPr>
          <p:cNvPr id="11" name="Picture Placeholder 11"/>
          <p:cNvSpPr>
            <a:spLocks noGrp="1"/>
          </p:cNvSpPr>
          <p:nvPr>
            <p:ph type="pic" sz="quarter" idx="14" hasCustomPrompt="1"/>
          </p:nvPr>
        </p:nvSpPr>
        <p:spPr>
          <a:xfrm>
            <a:off x="4595586"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a:t>Drag &amp; Drop Image</a:t>
            </a:r>
          </a:p>
        </p:txBody>
      </p:sp>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占位符 2"/>
          <p:cNvSpPr>
            <a:spLocks noGrp="1"/>
          </p:cNvSpPr>
          <p:nvPr>
            <p:ph type="body" sz="quarter" idx="13" hasCustomPrompt="1"/>
          </p:nvPr>
        </p:nvSpPr>
        <p:spPr>
          <a:xfrm>
            <a:off x="1774824" y="908051"/>
            <a:ext cx="4321176" cy="1441450"/>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cxnSp>
        <p:nvCxnSpPr>
          <p:cNvPr id="13" name="Straight Connector 11"/>
          <p:cNvCxnSpPr/>
          <p:nvPr userDrawn="1"/>
        </p:nvCxnSpPr>
        <p:spPr>
          <a:xfrm flipH="1">
            <a:off x="4418073" y="9517"/>
            <a:ext cx="3062585" cy="68765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14" name="Parallelogram 12"/>
          <p:cNvSpPr/>
          <p:nvPr userDrawn="1"/>
        </p:nvSpPr>
        <p:spPr>
          <a:xfrm>
            <a:off x="7293831" y="9518"/>
            <a:ext cx="210671" cy="356199"/>
          </a:xfrm>
          <a:prstGeom prst="parallelogram">
            <a:avLst>
              <a:gd name="adj" fmla="val 7467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9">
            <a:extLst>
              <a:ext uri="{FF2B5EF4-FFF2-40B4-BE49-F238E27FC236}">
                <a16:creationId xmlns:a16="http://schemas.microsoft.com/office/drawing/2014/main" id="{647872A1-BA7A-0C5A-9B43-BD801D204A08}"/>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12" name="直线连接符 11"/>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4" name="矩形 13"/>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占位符 2"/>
          <p:cNvSpPr>
            <a:spLocks noGrp="1"/>
          </p:cNvSpPr>
          <p:nvPr>
            <p:ph type="body" sz="quarter" idx="13" hasCustomPrompt="1"/>
          </p:nvPr>
        </p:nvSpPr>
        <p:spPr>
          <a:xfrm>
            <a:off x="1774825" y="908050"/>
            <a:ext cx="7561263" cy="1800225"/>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pic>
        <p:nvPicPr>
          <p:cNvPr id="8" name="图片 7"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9" name="矩形 9">
            <a:extLst>
              <a:ext uri="{FF2B5EF4-FFF2-40B4-BE49-F238E27FC236}">
                <a16:creationId xmlns:a16="http://schemas.microsoft.com/office/drawing/2014/main" id="{69FB337A-8730-1301-AFE4-B01DBE8C0A47}"/>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1" name="文本占位符 2"/>
          <p:cNvSpPr>
            <a:spLocks noGrp="1"/>
          </p:cNvSpPr>
          <p:nvPr>
            <p:ph type="body" sz="quarter" idx="13" hasCustomPrompt="1"/>
          </p:nvPr>
        </p:nvSpPr>
        <p:spPr>
          <a:xfrm>
            <a:off x="1774824" y="908050"/>
            <a:ext cx="2773363" cy="1800225"/>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2" name="矩形 11"/>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3" name="矩形 9">
            <a:extLst>
              <a:ext uri="{FF2B5EF4-FFF2-40B4-BE49-F238E27FC236}">
                <a16:creationId xmlns:a16="http://schemas.microsoft.com/office/drawing/2014/main" id="{AFA1C9EE-1D50-9714-25F2-D67B7B8070FD}"/>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1" name="文本占位符 2"/>
          <p:cNvSpPr>
            <a:spLocks noGrp="1"/>
          </p:cNvSpPr>
          <p:nvPr>
            <p:ph type="body" sz="quarter" idx="13" hasCustomPrompt="1"/>
          </p:nvPr>
        </p:nvSpPr>
        <p:spPr>
          <a:xfrm>
            <a:off x="1774824" y="908051"/>
            <a:ext cx="7561264" cy="1441450"/>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2" name="矩形 11"/>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3" name="矩形 9">
            <a:extLst>
              <a:ext uri="{FF2B5EF4-FFF2-40B4-BE49-F238E27FC236}">
                <a16:creationId xmlns:a16="http://schemas.microsoft.com/office/drawing/2014/main" id="{F29CEAC7-F6FD-5F72-AE3F-7B7BEBD1C531}"/>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3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1" name="文本占位符 2"/>
          <p:cNvSpPr>
            <a:spLocks noGrp="1"/>
          </p:cNvSpPr>
          <p:nvPr>
            <p:ph type="body" sz="quarter" idx="13" hasCustomPrompt="1"/>
          </p:nvPr>
        </p:nvSpPr>
        <p:spPr>
          <a:xfrm>
            <a:off x="1774824" y="908051"/>
            <a:ext cx="7561264" cy="1441450"/>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2" name="矩形 11"/>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Picture Placeholder 2"/>
          <p:cNvSpPr>
            <a:spLocks noGrp="1"/>
          </p:cNvSpPr>
          <p:nvPr>
            <p:ph type="pic" sz="quarter" idx="14" hasCustomPrompt="1"/>
          </p:nvPr>
        </p:nvSpPr>
        <p:spPr>
          <a:xfrm>
            <a:off x="7175499" y="2708275"/>
            <a:ext cx="4319363" cy="3236225"/>
          </a:xfrm>
          <a:prstGeom prst="rect">
            <a:avLst/>
          </a:prstGeom>
          <a:pattFill prst="pct10">
            <a:fgClr>
              <a:schemeClr val="tx1"/>
            </a:fgClr>
            <a:bgClr>
              <a:schemeClr val="bg1"/>
            </a:bgClr>
          </a:pattFill>
        </p:spPr>
        <p:txBody>
          <a:bodyPr anchor="ctr"/>
          <a:lstStyle>
            <a:lvl1pPr algn="ctr">
              <a:defRPr sz="1000" b="1" i="0">
                <a:latin typeface="+mn-lt"/>
                <a:ea typeface="Titillium" charset="0"/>
                <a:cs typeface="Titillium" charset="0"/>
              </a:defRPr>
            </a:lvl1pPr>
          </a:lstStyle>
          <a:p>
            <a:r>
              <a:rPr lang="en-US" altLang="zh-CN"/>
              <a:t>Drag &amp; Drop Image</a:t>
            </a:r>
          </a:p>
        </p:txBody>
      </p:sp>
      <p:pic>
        <p:nvPicPr>
          <p:cNvPr id="9" name="图片 8"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4" name="矩形 9">
            <a:extLst>
              <a:ext uri="{FF2B5EF4-FFF2-40B4-BE49-F238E27FC236}">
                <a16:creationId xmlns:a16="http://schemas.microsoft.com/office/drawing/2014/main" id="{3DCD48CF-4CAA-C326-CCF6-1820CC44ACD7}"/>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5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1" name="文本占位符 2"/>
          <p:cNvSpPr>
            <a:spLocks noGrp="1"/>
          </p:cNvSpPr>
          <p:nvPr>
            <p:ph type="body" sz="quarter" idx="13" hasCustomPrompt="1"/>
          </p:nvPr>
        </p:nvSpPr>
        <p:spPr>
          <a:xfrm>
            <a:off x="1774824" y="908051"/>
            <a:ext cx="7561264" cy="1441450"/>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2" name="矩形 11"/>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Picture Placeholder 2"/>
          <p:cNvSpPr>
            <a:spLocks noGrp="1"/>
          </p:cNvSpPr>
          <p:nvPr>
            <p:ph type="pic" sz="quarter" idx="14" hasCustomPrompt="1"/>
          </p:nvPr>
        </p:nvSpPr>
        <p:spPr>
          <a:xfrm>
            <a:off x="1776637" y="2708275"/>
            <a:ext cx="4319363" cy="3241675"/>
          </a:xfrm>
          <a:prstGeom prst="rect">
            <a:avLst/>
          </a:prstGeom>
          <a:pattFill prst="pct10">
            <a:fgClr>
              <a:schemeClr val="tx1"/>
            </a:fgClr>
            <a:bgClr>
              <a:schemeClr val="bg1"/>
            </a:bgClr>
          </a:pattFill>
        </p:spPr>
        <p:txBody>
          <a:bodyPr anchor="ctr"/>
          <a:lstStyle>
            <a:lvl1pPr algn="ctr">
              <a:defRPr sz="1000" b="1" i="0">
                <a:latin typeface="+mn-lt"/>
                <a:ea typeface="Titillium" charset="0"/>
                <a:cs typeface="Titillium" charset="0"/>
              </a:defRPr>
            </a:lvl1pPr>
          </a:lstStyle>
          <a:p>
            <a:r>
              <a:rPr lang="en-US" altLang="zh-CN"/>
              <a:t>Drag &amp; Drop Image</a:t>
            </a:r>
          </a:p>
        </p:txBody>
      </p:sp>
      <p:pic>
        <p:nvPicPr>
          <p:cNvPr id="9" name="图片 8" descr="C:\Users\zhangxueying\Desktop\图片1.png图片1"/>
          <p:cNvPicPr>
            <a:picLocks noChangeAspect="1"/>
          </p:cNvPicPr>
          <p:nvPr userDrawn="1"/>
        </p:nvPicPr>
        <p:blipFill rotWithShape="1">
          <a:blip r:embed="rId2"/>
          <a:srcRect/>
          <a:stretch>
            <a:fillRect/>
          </a:stretch>
        </p:blipFill>
        <p:spPr>
          <a:xfrm>
            <a:off x="10492404" y="324889"/>
            <a:ext cx="1140164" cy="316800"/>
          </a:xfrm>
          <a:prstGeom prst="rect">
            <a:avLst/>
          </a:prstGeom>
        </p:spPr>
      </p:pic>
      <p:sp>
        <p:nvSpPr>
          <p:cNvPr id="14" name="矩形 9">
            <a:extLst>
              <a:ext uri="{FF2B5EF4-FFF2-40B4-BE49-F238E27FC236}">
                <a16:creationId xmlns:a16="http://schemas.microsoft.com/office/drawing/2014/main" id="{ADB6602C-7B20-A89C-C9F5-8B22612C1E81}"/>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1" name="文本占位符 2"/>
          <p:cNvSpPr>
            <a:spLocks noGrp="1"/>
          </p:cNvSpPr>
          <p:nvPr>
            <p:ph type="body" sz="quarter" idx="13" hasCustomPrompt="1"/>
          </p:nvPr>
        </p:nvSpPr>
        <p:spPr>
          <a:xfrm>
            <a:off x="1774825" y="369951"/>
            <a:ext cx="8642351" cy="1080000"/>
          </a:xfrm>
          <a:prstGeom prst="rect">
            <a:avLst/>
          </a:prstGeom>
        </p:spPr>
        <p:txBody>
          <a:bodyPr lIns="0" tIns="0" rIns="0" bIns="0" anchor="ctr" anchorCtr="1"/>
          <a:lstStyle>
            <a:lvl1pPr marL="0" indent="0" algn="ctr">
              <a:buNone/>
              <a:defRPr sz="28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2" name="矩形 11"/>
          <p:cNvSpPr/>
          <p:nvPr userDrawn="1"/>
        </p:nvSpPr>
        <p:spPr>
          <a:xfrm>
            <a:off x="695325" y="675951"/>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3" name="矩形 9">
            <a:extLst>
              <a:ext uri="{FF2B5EF4-FFF2-40B4-BE49-F238E27FC236}">
                <a16:creationId xmlns:a16="http://schemas.microsoft.com/office/drawing/2014/main" id="{1168E83F-23B3-E275-B9D0-051107E1B76E}"/>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sp>
        <p:nvSpPr>
          <p:cNvPr id="11"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marL="0" indent="0" algn="ctr">
              <a:buNone/>
              <a:defRPr sz="1000" b="1" baseline="0"/>
            </a:lvl1pPr>
          </a:lstStyle>
          <a:p>
            <a:r>
              <a:rPr lang="en-US"/>
              <a:t>Drag &amp; Drop Image</a:t>
            </a:r>
          </a:p>
        </p:txBody>
      </p:sp>
      <p:pic>
        <p:nvPicPr>
          <p:cNvPr id="5" name="图片 4" descr="C:\Users\zhangxueying\Desktop\图片1.png图片1"/>
          <p:cNvPicPr>
            <a:picLocks noChangeAspect="1"/>
          </p:cNvPicPr>
          <p:nvPr userDrawn="1"/>
        </p:nvPicPr>
        <p:blipFill rotWithShape="1">
          <a:blip r:embed="rId2"/>
          <a:srcRect/>
          <a:stretch>
            <a:fillRect/>
          </a:stretch>
        </p:blipFill>
        <p:spPr>
          <a:xfrm>
            <a:off x="10492404" y="324889"/>
            <a:ext cx="1140164" cy="316800"/>
          </a:xfrm>
          <a:prstGeom prst="rect">
            <a:avLst/>
          </a:prstGeom>
        </p:spPr>
      </p:pic>
      <p:sp>
        <p:nvSpPr>
          <p:cNvPr id="7" name="矩形 9">
            <a:extLst>
              <a:ext uri="{FF2B5EF4-FFF2-40B4-BE49-F238E27FC236}">
                <a16:creationId xmlns:a16="http://schemas.microsoft.com/office/drawing/2014/main" id="{C0DADD62-ABA2-3C84-5AD1-4FE91B2E05EA}"/>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1" name="文本占位符 2"/>
          <p:cNvSpPr>
            <a:spLocks noGrp="1"/>
          </p:cNvSpPr>
          <p:nvPr>
            <p:ph type="body" sz="quarter" idx="13" hasCustomPrompt="1"/>
          </p:nvPr>
        </p:nvSpPr>
        <p:spPr>
          <a:xfrm>
            <a:off x="1774825" y="369951"/>
            <a:ext cx="8642351" cy="1080000"/>
          </a:xfrm>
          <a:prstGeom prst="rect">
            <a:avLst/>
          </a:prstGeom>
        </p:spPr>
        <p:txBody>
          <a:bodyPr lIns="0" tIns="0" rIns="0" bIns="0" anchor="ctr" anchorCtr="1"/>
          <a:lstStyle>
            <a:lvl1pPr marL="0" indent="0" algn="ctr">
              <a:buNone/>
              <a:defRPr sz="28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2" name="矩形 11"/>
          <p:cNvSpPr/>
          <p:nvPr userDrawn="1"/>
        </p:nvSpPr>
        <p:spPr>
          <a:xfrm>
            <a:off x="695325" y="675951"/>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Picture Placeholder 4"/>
          <p:cNvSpPr>
            <a:spLocks noGrp="1"/>
          </p:cNvSpPr>
          <p:nvPr>
            <p:ph type="pic" sz="quarter" idx="42" hasCustomPrompt="1"/>
          </p:nvPr>
        </p:nvSpPr>
        <p:spPr>
          <a:xfrm>
            <a:off x="1774826" y="3429000"/>
            <a:ext cx="8642350" cy="252095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a:t>Drag &amp; Drop Image</a:t>
            </a:r>
          </a:p>
        </p:txBody>
      </p:sp>
      <p:pic>
        <p:nvPicPr>
          <p:cNvPr id="9" name="图片 8"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4" name="矩形 9">
            <a:extLst>
              <a:ext uri="{FF2B5EF4-FFF2-40B4-BE49-F238E27FC236}">
                <a16:creationId xmlns:a16="http://schemas.microsoft.com/office/drawing/2014/main" id="{32429EC0-27BE-1ABA-7171-6828674BA597}"/>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1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3" name="Picture Placeholder 9"/>
          <p:cNvSpPr>
            <a:spLocks noGrp="1"/>
          </p:cNvSpPr>
          <p:nvPr>
            <p:ph type="pic" sz="quarter" idx="42" hasCustomPrompt="1"/>
          </p:nvPr>
        </p:nvSpPr>
        <p:spPr>
          <a:xfrm>
            <a:off x="6096000" y="1731145"/>
            <a:ext cx="2984501" cy="3355759"/>
          </a:xfrm>
          <a:prstGeom prst="rect">
            <a:avLst/>
          </a:pr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14" name="文本占位符 2"/>
          <p:cNvSpPr>
            <a:spLocks noGrp="1"/>
          </p:cNvSpPr>
          <p:nvPr>
            <p:ph type="body" sz="quarter" idx="13" hasCustomPrompt="1"/>
          </p:nvPr>
        </p:nvSpPr>
        <p:spPr>
          <a:xfrm>
            <a:off x="1774824" y="908050"/>
            <a:ext cx="3241676" cy="1800225"/>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5" name="矩形 14"/>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Picture Placeholder 12"/>
          <p:cNvSpPr>
            <a:spLocks noGrp="1"/>
          </p:cNvSpPr>
          <p:nvPr>
            <p:ph type="pic" sz="quarter" idx="43" hasCustomPrompt="1"/>
          </p:nvPr>
        </p:nvSpPr>
        <p:spPr>
          <a:xfrm>
            <a:off x="8478175" y="3497802"/>
            <a:ext cx="3016689" cy="3360199"/>
          </a:xfrm>
          <a:custGeom>
            <a:avLst/>
            <a:gdLst>
              <a:gd name="connsiteX0" fmla="*/ 557876 w 2371477"/>
              <a:gd name="connsiteY0" fmla="*/ 0 h 3327622"/>
              <a:gd name="connsiteX1" fmla="*/ 2371477 w 2371477"/>
              <a:gd name="connsiteY1" fmla="*/ 0 h 3327622"/>
              <a:gd name="connsiteX2" fmla="*/ 2371477 w 2371477"/>
              <a:gd name="connsiteY2" fmla="*/ 3327622 h 3327622"/>
              <a:gd name="connsiteX3" fmla="*/ 0 w 2371477"/>
              <a:gd name="connsiteY3" fmla="*/ 3327622 h 3327622"/>
              <a:gd name="connsiteX4" fmla="*/ 0 w 2371477"/>
              <a:gd name="connsiteY4" fmla="*/ 1683689 h 3327622"/>
              <a:gd name="connsiteX5" fmla="*/ 557876 w 2371477"/>
              <a:gd name="connsiteY5" fmla="*/ 1683689 h 33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1477" h="3327622">
                <a:moveTo>
                  <a:pt x="557876" y="0"/>
                </a:moveTo>
                <a:lnTo>
                  <a:pt x="2371477" y="0"/>
                </a:lnTo>
                <a:lnTo>
                  <a:pt x="2371477" y="3327622"/>
                </a:lnTo>
                <a:lnTo>
                  <a:pt x="0" y="3327622"/>
                </a:lnTo>
                <a:lnTo>
                  <a:pt x="0" y="1683689"/>
                </a:lnTo>
                <a:lnTo>
                  <a:pt x="557876" y="1683689"/>
                </a:lnTo>
                <a:close/>
              </a:path>
            </a:pathLst>
          </a:custGeom>
          <a:pattFill prst="pct5">
            <a:fgClr>
              <a:schemeClr val="tx1"/>
            </a:fgClr>
            <a:bgClr>
              <a:schemeClr val="bg1"/>
            </a:bgClr>
          </a:pattFill>
        </p:spPr>
        <p:txBody>
          <a:bodyPr wrap="square" anchor="ctr">
            <a:noAutofit/>
          </a:bodyPr>
          <a:lstStyle>
            <a:lvl1pPr marL="0" indent="0" algn="ctr">
              <a:buNone/>
              <a:defRPr sz="1000" b="1"/>
            </a:lvl1pPr>
          </a:lstStyle>
          <a:p>
            <a:r>
              <a:rPr lang="en-US"/>
              <a:t>Drag &amp; Drop image</a:t>
            </a:r>
          </a:p>
        </p:txBody>
      </p:sp>
      <p:sp>
        <p:nvSpPr>
          <p:cNvPr id="17" name="Picture Placeholder 11"/>
          <p:cNvSpPr>
            <a:spLocks noGrp="1"/>
          </p:cNvSpPr>
          <p:nvPr>
            <p:ph type="pic" sz="quarter" idx="44" hasCustomPrompt="1"/>
          </p:nvPr>
        </p:nvSpPr>
        <p:spPr>
          <a:xfrm>
            <a:off x="8478175" y="0"/>
            <a:ext cx="3016689" cy="3355759"/>
          </a:xfrm>
          <a:custGeom>
            <a:avLst/>
            <a:gdLst>
              <a:gd name="connsiteX0" fmla="*/ 0 w 2371477"/>
              <a:gd name="connsiteY0" fmla="*/ 0 h 3389243"/>
              <a:gd name="connsiteX1" fmla="*/ 2371477 w 2371477"/>
              <a:gd name="connsiteY1" fmla="*/ 0 h 3389243"/>
              <a:gd name="connsiteX2" fmla="*/ 2371477 w 2371477"/>
              <a:gd name="connsiteY2" fmla="*/ 3389243 h 3389243"/>
              <a:gd name="connsiteX3" fmla="*/ 557876 w 2371477"/>
              <a:gd name="connsiteY3" fmla="*/ 3389243 h 3389243"/>
              <a:gd name="connsiteX4" fmla="*/ 557876 w 2371477"/>
              <a:gd name="connsiteY4" fmla="*/ 1643932 h 3389243"/>
              <a:gd name="connsiteX5" fmla="*/ 0 w 2371477"/>
              <a:gd name="connsiteY5" fmla="*/ 1643932 h 338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1477" h="3389243">
                <a:moveTo>
                  <a:pt x="0" y="0"/>
                </a:moveTo>
                <a:lnTo>
                  <a:pt x="2371477" y="0"/>
                </a:lnTo>
                <a:lnTo>
                  <a:pt x="2371477" y="3389243"/>
                </a:lnTo>
                <a:lnTo>
                  <a:pt x="557876" y="3389243"/>
                </a:lnTo>
                <a:lnTo>
                  <a:pt x="557876" y="1643932"/>
                </a:lnTo>
                <a:lnTo>
                  <a:pt x="0" y="1643932"/>
                </a:lnTo>
                <a:close/>
              </a:path>
            </a:pathLst>
          </a:custGeom>
          <a:pattFill prst="pct5">
            <a:fgClr>
              <a:schemeClr val="tx1"/>
            </a:fgClr>
            <a:bgClr>
              <a:schemeClr val="bg1"/>
            </a:bgClr>
          </a:pattFill>
        </p:spPr>
        <p:txBody>
          <a:bodyPr wrap="square" anchor="ctr">
            <a:noAutofit/>
          </a:bodyPr>
          <a:lstStyle>
            <a:lvl1pPr marL="0" indent="0" algn="ctr">
              <a:buNone/>
              <a:defRPr sz="1000" b="1"/>
            </a:lvl1pPr>
          </a:lstStyle>
          <a:p>
            <a:r>
              <a:rPr lang="en-US"/>
              <a:t>Drag &amp; Drop image</a:t>
            </a:r>
          </a:p>
        </p:txBody>
      </p:sp>
      <p:pic>
        <p:nvPicPr>
          <p:cNvPr id="11" name="图片 10"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2" name="矩形 9">
            <a:extLst>
              <a:ext uri="{FF2B5EF4-FFF2-40B4-BE49-F238E27FC236}">
                <a16:creationId xmlns:a16="http://schemas.microsoft.com/office/drawing/2014/main" id="{9303A9DE-3004-5D4D-4FC0-1308FED68B6E}"/>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7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4" name="文本占位符 2"/>
          <p:cNvSpPr>
            <a:spLocks noGrp="1"/>
          </p:cNvSpPr>
          <p:nvPr>
            <p:ph type="body" sz="quarter" idx="13" hasCustomPrompt="1"/>
          </p:nvPr>
        </p:nvSpPr>
        <p:spPr>
          <a:xfrm>
            <a:off x="1774824" y="908050"/>
            <a:ext cx="3241676" cy="1800225"/>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5" name="矩形 14"/>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Picture Placeholder 3"/>
          <p:cNvSpPr>
            <a:spLocks noGrp="1"/>
          </p:cNvSpPr>
          <p:nvPr>
            <p:ph type="pic" sz="quarter" idx="11" hasCustomPrompt="1"/>
          </p:nvPr>
        </p:nvSpPr>
        <p:spPr>
          <a:xfrm>
            <a:off x="5334000" y="0"/>
            <a:ext cx="3367314" cy="3367314"/>
          </a:xfrm>
          <a:prstGeom prst="rect">
            <a:avLst/>
          </a:prstGeom>
          <a:pattFill prst="pct5">
            <a:fgClr>
              <a:schemeClr val="tx1"/>
            </a:fgClr>
            <a:bgClr>
              <a:schemeClr val="bg1"/>
            </a:bgClr>
          </a:pattFill>
        </p:spPr>
        <p:txBody>
          <a:bodyPr anchor="ctr"/>
          <a:lstStyle>
            <a:lvl1pPr marL="0" indent="0" algn="ctr">
              <a:buNone/>
              <a:defRPr sz="1000" b="1"/>
            </a:lvl1pPr>
          </a:lstStyle>
          <a:p>
            <a:r>
              <a:rPr lang="en-US"/>
              <a:t>Drag &amp; Drop image</a:t>
            </a:r>
          </a:p>
        </p:txBody>
      </p:sp>
      <p:sp>
        <p:nvSpPr>
          <p:cNvPr id="12" name="Picture Placeholder 3"/>
          <p:cNvSpPr>
            <a:spLocks noGrp="1"/>
          </p:cNvSpPr>
          <p:nvPr>
            <p:ph type="pic" sz="quarter" idx="14" hasCustomPrompt="1"/>
          </p:nvPr>
        </p:nvSpPr>
        <p:spPr>
          <a:xfrm>
            <a:off x="8824686" y="0"/>
            <a:ext cx="3367314" cy="3367314"/>
          </a:xfrm>
          <a:prstGeom prst="rect">
            <a:avLst/>
          </a:prstGeom>
          <a:pattFill prst="pct5">
            <a:fgClr>
              <a:schemeClr val="tx1"/>
            </a:fgClr>
            <a:bgClr>
              <a:schemeClr val="bg1"/>
            </a:bgClr>
          </a:pattFill>
        </p:spPr>
        <p:txBody>
          <a:bodyPr anchor="ctr"/>
          <a:lstStyle>
            <a:lvl1pPr marL="0" indent="0" algn="ctr">
              <a:buNone/>
              <a:defRPr sz="1000" b="1"/>
            </a:lvl1pPr>
          </a:lstStyle>
          <a:p>
            <a:r>
              <a:rPr lang="en-US"/>
              <a:t>Drag &amp; Drop image</a:t>
            </a:r>
          </a:p>
        </p:txBody>
      </p:sp>
      <p:sp>
        <p:nvSpPr>
          <p:cNvPr id="18" name="Picture Placeholder 3"/>
          <p:cNvSpPr>
            <a:spLocks noGrp="1"/>
          </p:cNvSpPr>
          <p:nvPr>
            <p:ph type="pic" sz="quarter" idx="15" hasCustomPrompt="1"/>
          </p:nvPr>
        </p:nvSpPr>
        <p:spPr>
          <a:xfrm>
            <a:off x="5334000" y="3490686"/>
            <a:ext cx="3367314" cy="3367314"/>
          </a:xfrm>
          <a:prstGeom prst="rect">
            <a:avLst/>
          </a:prstGeom>
          <a:pattFill prst="pct5">
            <a:fgClr>
              <a:schemeClr val="tx1"/>
            </a:fgClr>
            <a:bgClr>
              <a:schemeClr val="bg1"/>
            </a:bgClr>
          </a:pattFill>
        </p:spPr>
        <p:txBody>
          <a:bodyPr anchor="ctr"/>
          <a:lstStyle>
            <a:lvl1pPr marL="0" indent="0" algn="ctr">
              <a:buNone/>
              <a:defRPr sz="1000" b="1"/>
            </a:lvl1pPr>
          </a:lstStyle>
          <a:p>
            <a:r>
              <a:rPr lang="en-US"/>
              <a:t>Drag &amp; Drop image</a:t>
            </a:r>
          </a:p>
        </p:txBody>
      </p:sp>
      <p:sp>
        <p:nvSpPr>
          <p:cNvPr id="19" name="Picture Placeholder 3"/>
          <p:cNvSpPr>
            <a:spLocks noGrp="1"/>
          </p:cNvSpPr>
          <p:nvPr>
            <p:ph type="pic" sz="quarter" idx="16" hasCustomPrompt="1"/>
          </p:nvPr>
        </p:nvSpPr>
        <p:spPr>
          <a:xfrm>
            <a:off x="8824686" y="3490686"/>
            <a:ext cx="3367314" cy="3367314"/>
          </a:xfrm>
          <a:prstGeom prst="rect">
            <a:avLst/>
          </a:prstGeom>
          <a:pattFill prst="pct5">
            <a:fgClr>
              <a:schemeClr val="tx1"/>
            </a:fgClr>
            <a:bgClr>
              <a:schemeClr val="bg1"/>
            </a:bgClr>
          </a:pattFill>
        </p:spPr>
        <p:txBody>
          <a:bodyPr anchor="ctr"/>
          <a:lstStyle>
            <a:lvl1pPr marL="0" indent="0" algn="ctr">
              <a:buNone/>
              <a:defRPr sz="1000" b="1"/>
            </a:lvl1pPr>
          </a:lstStyle>
          <a:p>
            <a:r>
              <a:rPr lang="en-US"/>
              <a:t>Drag &amp; Drop image</a:t>
            </a:r>
          </a:p>
        </p:txBody>
      </p:sp>
      <p:pic>
        <p:nvPicPr>
          <p:cNvPr id="13" name="图片 12"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6" name="矩形 9">
            <a:extLst>
              <a:ext uri="{FF2B5EF4-FFF2-40B4-BE49-F238E27FC236}">
                <a16:creationId xmlns:a16="http://schemas.microsoft.com/office/drawing/2014/main" id="{0A481F86-C6E0-9CBC-BE8E-7F6CB4259334}"/>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9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20" name="矩形 19"/>
          <p:cNvSpPr/>
          <p:nvPr userDrawn="1"/>
        </p:nvSpPr>
        <p:spPr>
          <a:xfrm>
            <a:off x="695325" y="220026"/>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占位符 2"/>
          <p:cNvSpPr>
            <a:spLocks noGrp="1"/>
          </p:cNvSpPr>
          <p:nvPr>
            <p:ph type="body" sz="quarter" idx="16" hasCustomPrompt="1"/>
          </p:nvPr>
        </p:nvSpPr>
        <p:spPr>
          <a:xfrm>
            <a:off x="1774824" y="1"/>
            <a:ext cx="7561264" cy="908050"/>
          </a:xfrm>
          <a:prstGeom prst="rect">
            <a:avLst/>
          </a:prstGeom>
        </p:spPr>
        <p:txBody>
          <a:bodyPr lIns="0" tIns="0" rIns="0" bIns="0" anchor="ctr" anchorCtr="0"/>
          <a:lstStyle>
            <a:lvl1pPr marL="0" indent="0" algn="l">
              <a:buNone/>
              <a:defRPr sz="24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7" name="Picture Placeholder 2"/>
          <p:cNvSpPr>
            <a:spLocks noGrp="1"/>
          </p:cNvSpPr>
          <p:nvPr>
            <p:ph type="pic" sz="quarter" idx="18" hasCustomPrompt="1"/>
          </p:nvPr>
        </p:nvSpPr>
        <p:spPr>
          <a:xfrm>
            <a:off x="4902706" y="2293057"/>
            <a:ext cx="2159000" cy="1800224"/>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22" name="Picture Placeholder 2"/>
          <p:cNvSpPr>
            <a:spLocks noGrp="1"/>
          </p:cNvSpPr>
          <p:nvPr>
            <p:ph type="pic" sz="quarter" idx="19" hasCustomPrompt="1"/>
          </p:nvPr>
        </p:nvSpPr>
        <p:spPr>
          <a:xfrm>
            <a:off x="7120643" y="2293056"/>
            <a:ext cx="2159000" cy="1800224"/>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23" name="Picture Placeholder 2"/>
          <p:cNvSpPr>
            <a:spLocks noGrp="1"/>
          </p:cNvSpPr>
          <p:nvPr>
            <p:ph type="pic" sz="quarter" idx="20" hasCustomPrompt="1"/>
          </p:nvPr>
        </p:nvSpPr>
        <p:spPr>
          <a:xfrm>
            <a:off x="9337675" y="2293057"/>
            <a:ext cx="2159000" cy="3656892"/>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24" name="Picture Placeholder 2"/>
          <p:cNvSpPr>
            <a:spLocks noGrp="1"/>
          </p:cNvSpPr>
          <p:nvPr>
            <p:ph type="pic" sz="quarter" idx="28" hasCustomPrompt="1"/>
          </p:nvPr>
        </p:nvSpPr>
        <p:spPr>
          <a:xfrm>
            <a:off x="4902254" y="4149726"/>
            <a:ext cx="2159000" cy="1800224"/>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25" name="Picture Placeholder 2"/>
          <p:cNvSpPr>
            <a:spLocks noGrp="1"/>
          </p:cNvSpPr>
          <p:nvPr>
            <p:ph type="pic" sz="quarter" idx="29" hasCustomPrompt="1"/>
          </p:nvPr>
        </p:nvSpPr>
        <p:spPr>
          <a:xfrm>
            <a:off x="7120191" y="4149725"/>
            <a:ext cx="2159000" cy="1800224"/>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26" name="Picture Placeholder 2"/>
          <p:cNvSpPr>
            <a:spLocks noGrp="1"/>
          </p:cNvSpPr>
          <p:nvPr>
            <p:ph type="pic" sz="quarter" idx="30" hasCustomPrompt="1"/>
          </p:nvPr>
        </p:nvSpPr>
        <p:spPr>
          <a:xfrm>
            <a:off x="1778001" y="2293057"/>
            <a:ext cx="3065315" cy="3656892"/>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pic>
        <p:nvPicPr>
          <p:cNvPr id="14" name="图片 13"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5" name="矩形 9">
            <a:extLst>
              <a:ext uri="{FF2B5EF4-FFF2-40B4-BE49-F238E27FC236}">
                <a16:creationId xmlns:a16="http://schemas.microsoft.com/office/drawing/2014/main" id="{3C60D77D-CF43-6EC4-70AE-FF7758E1F36B}"/>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8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21" name="Picture Placeholder 2"/>
          <p:cNvSpPr>
            <a:spLocks noGrp="1"/>
          </p:cNvSpPr>
          <p:nvPr>
            <p:ph type="pic" sz="quarter" idx="14" hasCustomPrompt="1"/>
          </p:nvPr>
        </p:nvSpPr>
        <p:spPr>
          <a:xfrm>
            <a:off x="1784714" y="1415319"/>
            <a:ext cx="3231785" cy="4534631"/>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23" name="Picture Placeholder 2"/>
          <p:cNvSpPr>
            <a:spLocks noGrp="1"/>
          </p:cNvSpPr>
          <p:nvPr>
            <p:ph type="pic" sz="quarter" idx="16" hasCustomPrompt="1"/>
          </p:nvPr>
        </p:nvSpPr>
        <p:spPr>
          <a:xfrm>
            <a:off x="8364675" y="1404939"/>
            <a:ext cx="3132000" cy="2196000"/>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26" name="Picture Placeholder 2"/>
          <p:cNvSpPr>
            <a:spLocks noGrp="1"/>
          </p:cNvSpPr>
          <p:nvPr>
            <p:ph type="pic" sz="quarter" idx="17" hasCustomPrompt="1"/>
          </p:nvPr>
        </p:nvSpPr>
        <p:spPr>
          <a:xfrm>
            <a:off x="5124588" y="1404939"/>
            <a:ext cx="3132000" cy="2196000"/>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27" name="Picture Placeholder 2"/>
          <p:cNvSpPr>
            <a:spLocks noGrp="1"/>
          </p:cNvSpPr>
          <p:nvPr>
            <p:ph type="pic" sz="quarter" idx="18" hasCustomPrompt="1"/>
          </p:nvPr>
        </p:nvSpPr>
        <p:spPr>
          <a:xfrm>
            <a:off x="8364675" y="3699461"/>
            <a:ext cx="3132000" cy="2250489"/>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28" name="Picture Placeholder 2"/>
          <p:cNvSpPr>
            <a:spLocks noGrp="1"/>
          </p:cNvSpPr>
          <p:nvPr>
            <p:ph type="pic" sz="quarter" idx="19" hasCustomPrompt="1"/>
          </p:nvPr>
        </p:nvSpPr>
        <p:spPr>
          <a:xfrm>
            <a:off x="5124588" y="3699461"/>
            <a:ext cx="3132000" cy="2250489"/>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29" name="矩形 28"/>
          <p:cNvSpPr/>
          <p:nvPr userDrawn="1"/>
        </p:nvSpPr>
        <p:spPr>
          <a:xfrm>
            <a:off x="695325" y="220026"/>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占位符 2"/>
          <p:cNvSpPr>
            <a:spLocks noGrp="1"/>
          </p:cNvSpPr>
          <p:nvPr>
            <p:ph type="body" sz="quarter" idx="20" hasCustomPrompt="1"/>
          </p:nvPr>
        </p:nvSpPr>
        <p:spPr>
          <a:xfrm>
            <a:off x="1774824" y="1"/>
            <a:ext cx="7561264" cy="908050"/>
          </a:xfrm>
          <a:prstGeom prst="rect">
            <a:avLst/>
          </a:prstGeom>
        </p:spPr>
        <p:txBody>
          <a:bodyPr lIns="0" tIns="0" rIns="0" bIns="0" anchor="ctr" anchorCtr="0"/>
          <a:lstStyle>
            <a:lvl1pPr marL="0" indent="0" algn="l">
              <a:buNone/>
              <a:defRPr sz="24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pic>
        <p:nvPicPr>
          <p:cNvPr id="13" name="图片 12"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4" name="矩形 9">
            <a:extLst>
              <a:ext uri="{FF2B5EF4-FFF2-40B4-BE49-F238E27FC236}">
                <a16:creationId xmlns:a16="http://schemas.microsoft.com/office/drawing/2014/main" id="{C10B6A5A-E5D7-21A9-214F-B7068FD723BB}"/>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6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sp>
        <p:nvSpPr>
          <p:cNvPr id="11" name="Picture Placeholder 4"/>
          <p:cNvSpPr>
            <a:spLocks noGrp="1"/>
          </p:cNvSpPr>
          <p:nvPr>
            <p:ph type="pic" sz="quarter" idx="11" hasCustomPrompt="1"/>
          </p:nvPr>
        </p:nvSpPr>
        <p:spPr>
          <a:xfrm>
            <a:off x="0" y="0"/>
            <a:ext cx="3935413" cy="6858000"/>
          </a:xfrm>
          <a:prstGeom prst="rect">
            <a:avLst/>
          </a:prstGeom>
          <a:pattFill prst="pct10">
            <a:fgClr>
              <a:schemeClr val="tx1"/>
            </a:fgClr>
            <a:bgClr>
              <a:schemeClr val="bg1"/>
            </a:bgClr>
          </a:pattFill>
        </p:spPr>
        <p:txBody>
          <a:bodyPr anchor="ctr">
            <a:normAutofit/>
          </a:bodyPr>
          <a:lstStyle>
            <a:lvl1pPr marL="0" indent="0" algn="ctr">
              <a:buNone/>
              <a:defRPr sz="1000" b="1" baseline="0"/>
            </a:lvl1pPr>
          </a:lstStyle>
          <a:p>
            <a:r>
              <a:rPr lang="en-US"/>
              <a:t>Drag &amp; Drop Image</a:t>
            </a:r>
          </a:p>
        </p:txBody>
      </p:sp>
      <p:sp>
        <p:nvSpPr>
          <p:cNvPr id="5" name="文本占位符 2"/>
          <p:cNvSpPr>
            <a:spLocks noGrp="1"/>
          </p:cNvSpPr>
          <p:nvPr>
            <p:ph type="body" sz="quarter" idx="13" hasCustomPrompt="1"/>
          </p:nvPr>
        </p:nvSpPr>
        <p:spPr>
          <a:xfrm>
            <a:off x="5016500" y="908050"/>
            <a:ext cx="6480175" cy="1439862"/>
          </a:xfrm>
          <a:prstGeom prst="rect">
            <a:avLst/>
          </a:prstGeom>
        </p:spPr>
        <p:txBody>
          <a:bodyPr lIns="0" tIns="0" rIns="0" bIns="0" anchor="ctr"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pic>
        <p:nvPicPr>
          <p:cNvPr id="8" name="图片 7"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7" name="矩形 9">
            <a:extLst>
              <a:ext uri="{FF2B5EF4-FFF2-40B4-BE49-F238E27FC236}">
                <a16:creationId xmlns:a16="http://schemas.microsoft.com/office/drawing/2014/main" id="{031471D4-FB59-2ED7-8249-04BF421972EB}"/>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4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3" name="Picture Placeholder 4"/>
          <p:cNvSpPr>
            <a:spLocks noGrp="1"/>
          </p:cNvSpPr>
          <p:nvPr>
            <p:ph type="pic" sz="quarter" idx="42" hasCustomPrompt="1"/>
          </p:nvPr>
        </p:nvSpPr>
        <p:spPr>
          <a:xfrm>
            <a:off x="6096000" y="0"/>
            <a:ext cx="6096000" cy="6858000"/>
          </a:xfrm>
          <a:prstGeom prst="rect">
            <a:avLst/>
          </a:pr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7" name="文本占位符 2"/>
          <p:cNvSpPr>
            <a:spLocks noGrp="1"/>
          </p:cNvSpPr>
          <p:nvPr>
            <p:ph type="body" sz="quarter" idx="13" hasCustomPrompt="1"/>
          </p:nvPr>
        </p:nvSpPr>
        <p:spPr>
          <a:xfrm>
            <a:off x="1774824" y="107950"/>
            <a:ext cx="3241676" cy="1800225"/>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9" name="矩形 8"/>
          <p:cNvSpPr/>
          <p:nvPr userDrawn="1"/>
        </p:nvSpPr>
        <p:spPr>
          <a:xfrm>
            <a:off x="695325" y="16510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9">
            <a:extLst>
              <a:ext uri="{FF2B5EF4-FFF2-40B4-BE49-F238E27FC236}">
                <a16:creationId xmlns:a16="http://schemas.microsoft.com/office/drawing/2014/main" id="{17D6077F-9823-124D-A64D-007EFB8B252C}"/>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1" name="文本占位符 2"/>
          <p:cNvSpPr>
            <a:spLocks noGrp="1"/>
          </p:cNvSpPr>
          <p:nvPr>
            <p:ph type="body" sz="quarter" idx="13" hasCustomPrompt="1"/>
          </p:nvPr>
        </p:nvSpPr>
        <p:spPr>
          <a:xfrm>
            <a:off x="1774825" y="369951"/>
            <a:ext cx="8642351" cy="1080000"/>
          </a:xfrm>
          <a:prstGeom prst="rect">
            <a:avLst/>
          </a:prstGeom>
        </p:spPr>
        <p:txBody>
          <a:bodyPr lIns="0" tIns="0" rIns="0" bIns="0" anchor="ctr" anchorCtr="1"/>
          <a:lstStyle>
            <a:lvl1pPr marL="0" indent="0" algn="ctr">
              <a:buNone/>
              <a:defRPr sz="28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2" name="矩形 11"/>
          <p:cNvSpPr/>
          <p:nvPr userDrawn="1"/>
        </p:nvSpPr>
        <p:spPr>
          <a:xfrm>
            <a:off x="695325" y="675951"/>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descr="C:\Users\zhangxueying\Desktop\图片1.png图片1"/>
          <p:cNvPicPr>
            <a:picLocks noChangeAspect="1"/>
          </p:cNvPicPr>
          <p:nvPr userDrawn="1"/>
        </p:nvPicPr>
        <p:blipFill rotWithShape="1">
          <a:blip r:embed="rId2"/>
          <a:srcRect/>
          <a:stretch>
            <a:fillRect/>
          </a:stretch>
        </p:blipFill>
        <p:spPr>
          <a:xfrm>
            <a:off x="10484784" y="369974"/>
            <a:ext cx="1140164" cy="316800"/>
          </a:xfrm>
          <a:prstGeom prst="rect">
            <a:avLst/>
          </a:prstGeom>
        </p:spPr>
      </p:pic>
      <p:sp>
        <p:nvSpPr>
          <p:cNvPr id="13" name="矩形 9">
            <a:extLst>
              <a:ext uri="{FF2B5EF4-FFF2-40B4-BE49-F238E27FC236}">
                <a16:creationId xmlns:a16="http://schemas.microsoft.com/office/drawing/2014/main" id="{78608982-3FA6-0C11-1110-097B939E32EB}"/>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1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lvl1pPr>
              <a:defRPr>
                <a:solidFill>
                  <a:schemeClr val="bg1"/>
                </a:solidFill>
              </a:defRPr>
            </a:lvl1pPr>
          </a:lstStyle>
          <a:p>
            <a:fld id="{C12EF67B-7566-E64E-A5A4-F6327E453F64}" type="slidenum">
              <a:rPr kumimoji="1" lang="zh-CN" altLang="en-US" smtClean="0"/>
              <a:t>‹#›</a:t>
            </a:fld>
            <a:endParaRPr kumimoji="1" lang="zh-CN" altLang="en-US"/>
          </a:p>
        </p:txBody>
      </p:sp>
      <p:cxnSp>
        <p:nvCxnSpPr>
          <p:cNvPr id="13" name="直线连接符 12"/>
          <p:cNvCxnSpPr/>
          <p:nvPr userDrawn="1"/>
        </p:nvCxnSpPr>
        <p:spPr>
          <a:xfrm>
            <a:off x="693516"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矩形 9">
            <a:extLst>
              <a:ext uri="{FF2B5EF4-FFF2-40B4-BE49-F238E27FC236}">
                <a16:creationId xmlns:a16="http://schemas.microsoft.com/office/drawing/2014/main" id="{F2BAC59C-11CF-E8C5-261F-8B269ADC4C35}"/>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2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lvl1pPr>
              <a:defRPr>
                <a:solidFill>
                  <a:schemeClr val="bg1"/>
                </a:solidFill>
              </a:defRPr>
            </a:lvl1pPr>
          </a:lstStyle>
          <a:p>
            <a:fld id="{C12EF67B-7566-E64E-A5A4-F6327E453F64}" type="slidenum">
              <a:rPr kumimoji="1" lang="zh-CN" altLang="en-US" smtClean="0"/>
              <a:t>‹#›</a:t>
            </a:fld>
            <a:endParaRPr kumimoji="1" lang="zh-CN" altLang="en-US"/>
          </a:p>
        </p:txBody>
      </p:sp>
      <p:cxnSp>
        <p:nvCxnSpPr>
          <p:cNvPr id="13" name="直线连接符 12"/>
          <p:cNvCxnSpPr/>
          <p:nvPr userDrawn="1"/>
        </p:nvCxnSpPr>
        <p:spPr>
          <a:xfrm>
            <a:off x="693516"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矩形 9">
            <a:extLst>
              <a:ext uri="{FF2B5EF4-FFF2-40B4-BE49-F238E27FC236}">
                <a16:creationId xmlns:a16="http://schemas.microsoft.com/office/drawing/2014/main" id="{974EB4F7-050E-B7EB-793D-334199617D10}"/>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sp>
        <p:nvSpPr>
          <p:cNvPr id="11" name="Picture Placeholder 4"/>
          <p:cNvSpPr>
            <a:spLocks noGrp="1"/>
          </p:cNvSpPr>
          <p:nvPr>
            <p:ph type="pic" sz="quarter" idx="42" hasCustomPrompt="1"/>
          </p:nvPr>
        </p:nvSpPr>
        <p:spPr>
          <a:xfrm>
            <a:off x="1" y="0"/>
            <a:ext cx="12192000" cy="685800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a:t>Drag &amp; Drop Image</a:t>
            </a:r>
          </a:p>
        </p:txBody>
      </p:sp>
      <p:sp>
        <p:nvSpPr>
          <p:cNvPr id="6" name="幻灯片编号占位符 5"/>
          <p:cNvSpPr>
            <a:spLocks noGrp="1"/>
          </p:cNvSpPr>
          <p:nvPr>
            <p:ph type="sldNum" sz="quarter" idx="12"/>
          </p:nvPr>
        </p:nvSpPr>
        <p:spPr/>
        <p:txBody>
          <a:bodyPr/>
          <a:lstStyle>
            <a:lvl1pPr>
              <a:defRPr>
                <a:solidFill>
                  <a:schemeClr val="bg1"/>
                </a:solidFill>
              </a:defRPr>
            </a:lvl1pPr>
          </a:lstStyle>
          <a:p>
            <a:fld id="{C12EF67B-7566-E64E-A5A4-F6327E453F64}" type="slidenum">
              <a:rPr kumimoji="1" lang="zh-CN" altLang="en-US" smtClean="0"/>
              <a:t>‹#›</a:t>
            </a:fld>
            <a:endParaRPr kumimoji="1" lang="zh-CN" altLang="en-US"/>
          </a:p>
        </p:txBody>
      </p:sp>
      <p:sp>
        <p:nvSpPr>
          <p:cNvPr id="12" name="矩形 11"/>
          <p:cNvSpPr/>
          <p:nvPr userDrawn="1"/>
        </p:nvSpPr>
        <p:spPr>
          <a:xfrm rot="16200000">
            <a:off x="-2172335" y="3082288"/>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800" b="0" i="0">
                <a:solidFill>
                  <a:schemeClr val="bg1"/>
                </a:solidFill>
                <a:latin typeface="微软雅黑" panose="020B0503020204020204" charset="-122"/>
                <a:ea typeface="微软雅黑" panose="020B0503020204020204" charset="-122"/>
                <a:cs typeface="微软雅黑" panose="020B0503020204020204" charset="-122"/>
              </a:rPr>
              <a:t>© GOLDWIND SCIENCE &amp; TECHNOLOGY CO., LTD.</a:t>
            </a:r>
            <a:endParaRPr kumimoji="1" lang="zh-CN" altLang="en-US" sz="800" b="0" i="0">
              <a:solidFill>
                <a:schemeClr val="bg1"/>
              </a:solidFill>
              <a:latin typeface="微软雅黑" panose="020B0503020204020204" charset="-122"/>
              <a:ea typeface="微软雅黑" panose="020B0503020204020204" charset="-122"/>
              <a:cs typeface="微软雅黑" panose="020B0503020204020204" charset="-122"/>
            </a:endParaRPr>
          </a:p>
        </p:txBody>
      </p:sp>
      <p:cxnSp>
        <p:nvCxnSpPr>
          <p:cNvPr id="13" name="直线连接符 12"/>
          <p:cNvCxnSpPr/>
          <p:nvPr userDrawn="1"/>
        </p:nvCxnSpPr>
        <p:spPr>
          <a:xfrm>
            <a:off x="693516"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矩形 13"/>
          <p:cNvSpPr/>
          <p:nvPr userDrawn="1"/>
        </p:nvSpPr>
        <p:spPr>
          <a:xfrm>
            <a:off x="696058"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9">
            <a:extLst>
              <a:ext uri="{FF2B5EF4-FFF2-40B4-BE49-F238E27FC236}">
                <a16:creationId xmlns:a16="http://schemas.microsoft.com/office/drawing/2014/main" id="{0B47AD9D-5826-2735-E2B2-D28540D6B1A6}"/>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1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11" name="直线连接符 10"/>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占位符 2"/>
          <p:cNvSpPr>
            <a:spLocks noGrp="1"/>
          </p:cNvSpPr>
          <p:nvPr>
            <p:ph type="body" sz="quarter" idx="15" hasCustomPrompt="1"/>
          </p:nvPr>
        </p:nvSpPr>
        <p:spPr>
          <a:xfrm>
            <a:off x="1774825" y="908051"/>
            <a:ext cx="6481763" cy="1441450"/>
          </a:xfrm>
          <a:prstGeom prst="rect">
            <a:avLst/>
          </a:prstGeom>
        </p:spPr>
        <p:txBody>
          <a:bodyPr lIns="0" tIns="0" rIns="0" bIns="0" anchor="t" anchorCtr="0"/>
          <a:lstStyle>
            <a:lvl1pPr marL="0" indent="0" algn="l">
              <a:buNone/>
              <a:defRPr sz="30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6" name="Picture Placeholder 2"/>
          <p:cNvSpPr>
            <a:spLocks noGrp="1"/>
          </p:cNvSpPr>
          <p:nvPr>
            <p:ph type="pic" sz="quarter" idx="16" hasCustomPrompt="1"/>
          </p:nvPr>
        </p:nvSpPr>
        <p:spPr>
          <a:xfrm>
            <a:off x="8256588" y="908051"/>
            <a:ext cx="3238274" cy="5036450"/>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15" name="文本占位符 4"/>
          <p:cNvSpPr>
            <a:spLocks noGrp="1"/>
          </p:cNvSpPr>
          <p:nvPr>
            <p:ph type="body" sz="quarter" idx="14" hasCustomPrompt="1"/>
          </p:nvPr>
        </p:nvSpPr>
        <p:spPr>
          <a:xfrm>
            <a:off x="1774825" y="3429000"/>
            <a:ext cx="5398861" cy="2520950"/>
          </a:xfrm>
          <a:prstGeom prst="rect">
            <a:avLst/>
          </a:prstGeom>
        </p:spPr>
        <p:txBody>
          <a:bodyPr lIns="0" tIns="0" rIns="0" bIns="0"/>
          <a:lstStyle>
            <a:lvl1pPr marL="0" indent="0" algn="l">
              <a:lnSpc>
                <a:spcPct val="130000"/>
              </a:lnSpc>
              <a:buFontTx/>
              <a:buNone/>
              <a:defRPr sz="2100" b="0" i="0">
                <a:latin typeface="微软雅黑" panose="020B0503020204020204" charset="-122"/>
                <a:ea typeface="微软雅黑" panose="020B0503020204020204" charset="-122"/>
                <a:cs typeface="微软雅黑" panose="020B0503020204020204" charset="-122"/>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kumimoji="1" lang="zh-CN" altLang="en-US"/>
              <a:t>描述</a:t>
            </a:r>
            <a:endParaRPr kumimoji="1" lang="en-US" altLang="zh-CN"/>
          </a:p>
        </p:txBody>
      </p:sp>
      <p:pic>
        <p:nvPicPr>
          <p:cNvPr id="13" name="图片 12" descr="C:\Users\zhangxueying\Desktop\图片1.png图片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a:xfrm>
            <a:off x="10492404" y="332509"/>
            <a:ext cx="1140164" cy="316800"/>
          </a:xfrm>
          <a:prstGeom prst="rect">
            <a:avLst/>
          </a:prstGeom>
        </p:spPr>
      </p:pic>
    </p:spTree>
    <p:extLst>
      <p:ext uri="{BB962C8B-B14F-4D97-AF65-F5344CB8AC3E}">
        <p14:creationId xmlns:p14="http://schemas.microsoft.com/office/powerpoint/2010/main" val="1322737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6875-9C2C-DB55-3905-0EA13F9D458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773EA0A-2D36-FB5B-3977-5A3869CDF9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5463602-F661-CF1D-96A5-1933C04DE3EF}"/>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349F354A-2D64-0375-FE48-0C49209B685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4D0D8E-1C7F-A037-FAFD-849E5D159115}"/>
              </a:ext>
            </a:extLst>
          </p:cNvPr>
          <p:cNvSpPr>
            <a:spLocks noGrp="1"/>
          </p:cNvSpPr>
          <p:nvPr>
            <p:ph type="sldNum" sz="quarter" idx="12"/>
          </p:nvPr>
        </p:nvSpPr>
        <p:spPr/>
        <p:txBody>
          <a:bodyPr/>
          <a:lstStyle/>
          <a:p>
            <a:fld id="{06807B5E-DD84-42BC-B7BE-5A3EE44EFD8A}" type="slidenum">
              <a:rPr lang="en-AU" smtClean="0"/>
              <a:t>‹#›</a:t>
            </a:fld>
            <a:endParaRPr lang="en-AU"/>
          </a:p>
        </p:txBody>
      </p:sp>
      <p:cxnSp>
        <p:nvCxnSpPr>
          <p:cNvPr id="7" name="直线连接符 10">
            <a:extLst>
              <a:ext uri="{FF2B5EF4-FFF2-40B4-BE49-F238E27FC236}">
                <a16:creationId xmlns:a16="http://schemas.microsoft.com/office/drawing/2014/main" id="{DC3D2E23-C5C0-7C91-5F5B-DCD0929717B5}"/>
              </a:ext>
            </a:extLst>
          </p:cNvPr>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8" name="矩形 11">
            <a:extLst>
              <a:ext uri="{FF2B5EF4-FFF2-40B4-BE49-F238E27FC236}">
                <a16:creationId xmlns:a16="http://schemas.microsoft.com/office/drawing/2014/main" id="{25CD3D03-691C-BEB3-BD16-C5C0D3B18BC3}"/>
              </a:ext>
            </a:extLst>
          </p:cNvPr>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12" descr="C:\Users\zhangxueying\Desktop\图片1.png图片1">
            <a:extLst>
              <a:ext uri="{FF2B5EF4-FFF2-40B4-BE49-F238E27FC236}">
                <a16:creationId xmlns:a16="http://schemas.microsoft.com/office/drawing/2014/main" id="{2CFAC119-1CF0-8F80-F1E1-86D4C07E4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a:xfrm>
            <a:off x="10492404" y="332509"/>
            <a:ext cx="1140164" cy="316800"/>
          </a:xfrm>
          <a:prstGeom prst="rect">
            <a:avLst/>
          </a:prstGeom>
        </p:spPr>
      </p:pic>
    </p:spTree>
    <p:extLst>
      <p:ext uri="{BB962C8B-B14F-4D97-AF65-F5344CB8AC3E}">
        <p14:creationId xmlns:p14="http://schemas.microsoft.com/office/powerpoint/2010/main" val="360411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
        <p:nvSpPr>
          <p:cNvPr id="5" name="Picture Placeholder 2">
            <a:extLst>
              <a:ext uri="{FF2B5EF4-FFF2-40B4-BE49-F238E27FC236}">
                <a16:creationId xmlns:a16="http://schemas.microsoft.com/office/drawing/2014/main" id="{0476BD78-0553-DDC3-AC88-721AAFD58DA0}"/>
              </a:ext>
            </a:extLst>
          </p:cNvPr>
          <p:cNvSpPr>
            <a:spLocks noGrp="1"/>
          </p:cNvSpPr>
          <p:nvPr>
            <p:ph type="pic" sz="quarter" idx="17" hasCustomPrompt="1"/>
          </p:nvPr>
        </p:nvSpPr>
        <p:spPr>
          <a:xfrm>
            <a:off x="6335025" y="1399216"/>
            <a:ext cx="1728000" cy="4320000"/>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6" name="Picture Placeholder 2">
            <a:extLst>
              <a:ext uri="{FF2B5EF4-FFF2-40B4-BE49-F238E27FC236}">
                <a16:creationId xmlns:a16="http://schemas.microsoft.com/office/drawing/2014/main" id="{E3D0526A-5E42-DC3C-6879-65D64AC875A2}"/>
              </a:ext>
            </a:extLst>
          </p:cNvPr>
          <p:cNvSpPr>
            <a:spLocks noGrp="1"/>
          </p:cNvSpPr>
          <p:nvPr>
            <p:ph type="pic" sz="quarter" idx="18" hasCustomPrompt="1"/>
          </p:nvPr>
        </p:nvSpPr>
        <p:spPr>
          <a:xfrm>
            <a:off x="8153400" y="1399216"/>
            <a:ext cx="1728000" cy="4320000"/>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
        <p:nvSpPr>
          <p:cNvPr id="7" name="Picture Placeholder 2">
            <a:extLst>
              <a:ext uri="{FF2B5EF4-FFF2-40B4-BE49-F238E27FC236}">
                <a16:creationId xmlns:a16="http://schemas.microsoft.com/office/drawing/2014/main" id="{EE2109BA-95E0-AE2B-AE02-4BC0A5CD66BF}"/>
              </a:ext>
            </a:extLst>
          </p:cNvPr>
          <p:cNvSpPr>
            <a:spLocks noGrp="1"/>
          </p:cNvSpPr>
          <p:nvPr>
            <p:ph type="pic" sz="quarter" idx="19" hasCustomPrompt="1"/>
          </p:nvPr>
        </p:nvSpPr>
        <p:spPr>
          <a:xfrm>
            <a:off x="9971775" y="1399216"/>
            <a:ext cx="1728000" cy="4320000"/>
          </a:xfrm>
          <a:prstGeom prst="rect">
            <a:avLst/>
          </a:prstGeom>
          <a:pattFill prst="pct10">
            <a:fgClr>
              <a:schemeClr val="tx1"/>
            </a:fgClr>
            <a:bgClr>
              <a:schemeClr val="bg1"/>
            </a:bgClr>
          </a:pattFill>
        </p:spPr>
        <p:txBody>
          <a:bodyPr anchor="ctr"/>
          <a:lstStyle>
            <a:lvl1pPr marL="0" indent="0" algn="ctr">
              <a:buNone/>
              <a:defRPr sz="1000" b="1" i="0">
                <a:latin typeface="+mn-lt"/>
                <a:ea typeface="Titillium" charset="0"/>
                <a:cs typeface="Titillium" charset="0"/>
              </a:defRPr>
            </a:lvl1pPr>
          </a:lstStyle>
          <a:p>
            <a:r>
              <a:rPr lang="en-US" altLang="zh-CN"/>
              <a:t>Drag &amp; Drop Image</a:t>
            </a:r>
          </a:p>
        </p:txBody>
      </p:sp>
    </p:spTree>
    <p:extLst>
      <p:ext uri="{BB962C8B-B14F-4D97-AF65-F5344CB8AC3E}">
        <p14:creationId xmlns:p14="http://schemas.microsoft.com/office/powerpoint/2010/main" val="583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13" name="Picture Placeholder 9"/>
          <p:cNvSpPr>
            <a:spLocks noGrp="1"/>
          </p:cNvSpPr>
          <p:nvPr>
            <p:ph type="pic" sz="quarter" idx="11" hasCustomPrompt="1"/>
          </p:nvPr>
        </p:nvSpPr>
        <p:spPr>
          <a:xfrm>
            <a:off x="6348657" y="908050"/>
            <a:ext cx="2997200" cy="5041900"/>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11" name="直线连接符 10"/>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占位符 2"/>
          <p:cNvSpPr>
            <a:spLocks noGrp="1"/>
          </p:cNvSpPr>
          <p:nvPr>
            <p:ph type="body" sz="quarter" idx="15" hasCustomPrompt="1"/>
          </p:nvPr>
        </p:nvSpPr>
        <p:spPr>
          <a:xfrm>
            <a:off x="1774825" y="908051"/>
            <a:ext cx="6481763" cy="1441450"/>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5" name="文本占位符 4"/>
          <p:cNvSpPr>
            <a:spLocks noGrp="1"/>
          </p:cNvSpPr>
          <p:nvPr>
            <p:ph type="body" sz="quarter" idx="14" hasCustomPrompt="1"/>
          </p:nvPr>
        </p:nvSpPr>
        <p:spPr>
          <a:xfrm>
            <a:off x="1774825" y="3429000"/>
            <a:ext cx="8642350" cy="1800225"/>
          </a:xfrm>
          <a:prstGeom prst="rect">
            <a:avLst/>
          </a:prstGeom>
        </p:spPr>
        <p:txBody>
          <a:bodyPr lIns="0" tIns="0" rIns="0" bIns="0"/>
          <a:lstStyle>
            <a:lvl1pPr marL="0" indent="0" algn="l">
              <a:lnSpc>
                <a:spcPct val="130000"/>
              </a:lnSpc>
              <a:buFontTx/>
              <a:buNone/>
              <a:defRPr sz="2400" b="0" i="0">
                <a:latin typeface="微软雅黑" panose="020B0503020204020204" charset="-122"/>
                <a:ea typeface="微软雅黑" panose="020B0503020204020204" charset="-122"/>
                <a:cs typeface="微软雅黑" panose="020B0503020204020204" charset="-122"/>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kumimoji="1" lang="zh-CN" altLang="en-US"/>
              <a:t>描述</a:t>
            </a:r>
            <a:endParaRPr kumimoji="1" lang="en-US" altLang="zh-CN"/>
          </a:p>
        </p:txBody>
      </p:sp>
      <p:pic>
        <p:nvPicPr>
          <p:cNvPr id="16" name="图片 15"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7" name="矩形 9">
            <a:extLst>
              <a:ext uri="{FF2B5EF4-FFF2-40B4-BE49-F238E27FC236}">
                <a16:creationId xmlns:a16="http://schemas.microsoft.com/office/drawing/2014/main" id="{0EE25DAF-B042-59DC-61DB-04661E98E84A}"/>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2" name="Picture Placeholder 8"/>
          <p:cNvSpPr>
            <a:spLocks noGrp="1"/>
          </p:cNvSpPr>
          <p:nvPr>
            <p:ph type="pic" sz="quarter" idx="15" hasCustomPrompt="1"/>
          </p:nvPr>
        </p:nvSpPr>
        <p:spPr>
          <a:xfrm>
            <a:off x="9700086" y="1216040"/>
            <a:ext cx="2491914" cy="5641959"/>
          </a:xfrm>
          <a:custGeom>
            <a:avLst/>
            <a:gdLst>
              <a:gd name="connsiteX0" fmla="*/ 2491914 w 2491914"/>
              <a:gd name="connsiteY0" fmla="*/ 0 h 5641959"/>
              <a:gd name="connsiteX1" fmla="*/ 2491914 w 2491914"/>
              <a:gd name="connsiteY1" fmla="*/ 1932341 h 5641959"/>
              <a:gd name="connsiteX2" fmla="*/ 853467 w 2491914"/>
              <a:gd name="connsiteY2" fmla="*/ 5641959 h 5641959"/>
              <a:gd name="connsiteX3" fmla="*/ 0 w 2491914"/>
              <a:gd name="connsiteY3" fmla="*/ 5641959 h 5641959"/>
            </a:gdLst>
            <a:ahLst/>
            <a:cxnLst>
              <a:cxn ang="0">
                <a:pos x="connsiteX0" y="connsiteY0"/>
              </a:cxn>
              <a:cxn ang="0">
                <a:pos x="connsiteX1" y="connsiteY1"/>
              </a:cxn>
              <a:cxn ang="0">
                <a:pos x="connsiteX2" y="connsiteY2"/>
              </a:cxn>
              <a:cxn ang="0">
                <a:pos x="connsiteX3" y="connsiteY3"/>
              </a:cxn>
            </a:cxnLst>
            <a:rect l="l" t="t" r="r" b="b"/>
            <a:pathLst>
              <a:path w="2491914" h="5641959">
                <a:moveTo>
                  <a:pt x="2491914" y="0"/>
                </a:moveTo>
                <a:lnTo>
                  <a:pt x="2491914" y="1932341"/>
                </a:lnTo>
                <a:lnTo>
                  <a:pt x="853467" y="5641959"/>
                </a:lnTo>
                <a:lnTo>
                  <a:pt x="0" y="5641959"/>
                </a:lnTo>
                <a:close/>
              </a:path>
            </a:pathLst>
          </a:cu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sp>
        <p:nvSpPr>
          <p:cNvPr id="10" name="矩形 9"/>
          <p:cNvSpPr/>
          <p:nvPr userDrawn="1"/>
        </p:nvSpPr>
        <p:spPr>
          <a:xfrm rot="16200000">
            <a:off x="-2173240" y="3083192"/>
            <a:ext cx="5040000" cy="693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800" b="0" i="0">
                <a:solidFill>
                  <a:schemeClr val="tx1"/>
                </a:solidFill>
                <a:latin typeface="微软雅黑" panose="020B0503020204020204" charset="-122"/>
                <a:ea typeface="微软雅黑" panose="020B0503020204020204" charset="-122"/>
                <a:cs typeface="微软雅黑" panose="020B0503020204020204" charset="-122"/>
              </a:rPr>
              <a:t>© GOLDWIND SCIENCE &amp; TECHNOLOGY CO., LTD.</a:t>
            </a:r>
            <a:endParaRPr kumimoji="1" lang="zh-CN" altLang="en-US" sz="800" b="0" i="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文本占位符 2"/>
          <p:cNvSpPr>
            <a:spLocks noGrp="1"/>
          </p:cNvSpPr>
          <p:nvPr>
            <p:ph type="body" sz="quarter" idx="13" hasCustomPrompt="1"/>
          </p:nvPr>
        </p:nvSpPr>
        <p:spPr>
          <a:xfrm>
            <a:off x="1774825" y="908050"/>
            <a:ext cx="8642350" cy="1439862"/>
          </a:xfrm>
          <a:prstGeom prst="rect">
            <a:avLst/>
          </a:prstGeom>
        </p:spPr>
        <p:txBody>
          <a:bodyPr lIns="0" tIns="0" rIns="0" bIns="0" anchor="ctr"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5" name="文本占位符 4"/>
          <p:cNvSpPr>
            <a:spLocks noGrp="1"/>
          </p:cNvSpPr>
          <p:nvPr>
            <p:ph type="body" sz="quarter" idx="14" hasCustomPrompt="1"/>
          </p:nvPr>
        </p:nvSpPr>
        <p:spPr>
          <a:xfrm>
            <a:off x="1774825" y="2708275"/>
            <a:ext cx="8642350" cy="1800225"/>
          </a:xfrm>
          <a:prstGeom prst="rect">
            <a:avLst/>
          </a:prstGeom>
        </p:spPr>
        <p:txBody>
          <a:bodyPr lIns="0" tIns="0" rIns="0" bIns="0"/>
          <a:lstStyle>
            <a:lvl1pPr marL="0" indent="0" algn="l">
              <a:lnSpc>
                <a:spcPct val="130000"/>
              </a:lnSpc>
              <a:buFontTx/>
              <a:buNone/>
              <a:defRPr sz="2400" b="0" i="0">
                <a:latin typeface="微软雅黑 Light" panose="020B0502040204020203" charset="-122"/>
                <a:ea typeface="微软雅黑 Light" panose="020B0502040204020203" charset="-122"/>
                <a:cs typeface="微软雅黑 Light" panose="020B0502040204020203" charset="-122"/>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kumimoji="1" lang="zh-CN" altLang="en-US"/>
              <a:t>描述</a:t>
            </a:r>
            <a:endParaRPr kumimoji="1" lang="en-US" altLang="zh-CN"/>
          </a:p>
        </p:txBody>
      </p:sp>
      <p:cxnSp>
        <p:nvCxnSpPr>
          <p:cNvPr id="11" name="直线连接符 10"/>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693516" y="1393981"/>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图片 13"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sp>
        <p:nvSpPr>
          <p:cNvPr id="11" name="文本占位符 4"/>
          <p:cNvSpPr>
            <a:spLocks noGrp="1"/>
          </p:cNvSpPr>
          <p:nvPr>
            <p:ph type="body" sz="quarter" idx="14" hasCustomPrompt="1"/>
          </p:nvPr>
        </p:nvSpPr>
        <p:spPr>
          <a:xfrm>
            <a:off x="1774825" y="912333"/>
            <a:ext cx="8642350" cy="1441450"/>
          </a:xfrm>
          <a:prstGeom prst="rect">
            <a:avLst/>
          </a:prstGeom>
        </p:spPr>
        <p:txBody>
          <a:bodyPr lIns="0" tIns="0" rIns="0" bIns="0" anchor="b" anchorCtr="0"/>
          <a:lstStyle>
            <a:lvl1pPr marL="0" indent="0" algn="l">
              <a:lnSpc>
                <a:spcPct val="150000"/>
              </a:lnSpc>
              <a:buFontTx/>
              <a:buNone/>
              <a:defRPr sz="2400" b="0" i="0">
                <a:latin typeface="微软雅黑" panose="020B0503020204020204" charset="-122"/>
                <a:ea typeface="微软雅黑" panose="020B0503020204020204" charset="-122"/>
                <a:cs typeface="微软雅黑" panose="020B0503020204020204" charset="-122"/>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kumimoji="1" lang="zh-CN" altLang="en-US"/>
              <a:t>说明文字</a:t>
            </a:r>
            <a:endParaRPr kumimoji="1" lang="en-US" altLang="zh-CN"/>
          </a:p>
        </p:txBody>
      </p:sp>
      <p:cxnSp>
        <p:nvCxnSpPr>
          <p:cNvPr id="12" name="直线连接符 11"/>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3" name="矩形 12"/>
          <p:cNvSpPr/>
          <p:nvPr userDrawn="1"/>
        </p:nvSpPr>
        <p:spPr>
          <a:xfrm>
            <a:off x="693516" y="1393981"/>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Picture Placeholder 8"/>
          <p:cNvSpPr>
            <a:spLocks noGrp="1"/>
          </p:cNvSpPr>
          <p:nvPr>
            <p:ph type="pic" sz="quarter" idx="15" hasCustomPrompt="1"/>
          </p:nvPr>
        </p:nvSpPr>
        <p:spPr>
          <a:xfrm>
            <a:off x="9700086" y="1216040"/>
            <a:ext cx="2491914" cy="5641959"/>
          </a:xfrm>
          <a:custGeom>
            <a:avLst/>
            <a:gdLst>
              <a:gd name="connsiteX0" fmla="*/ 2491914 w 2491914"/>
              <a:gd name="connsiteY0" fmla="*/ 0 h 5641959"/>
              <a:gd name="connsiteX1" fmla="*/ 2491914 w 2491914"/>
              <a:gd name="connsiteY1" fmla="*/ 1932341 h 5641959"/>
              <a:gd name="connsiteX2" fmla="*/ 853467 w 2491914"/>
              <a:gd name="connsiteY2" fmla="*/ 5641959 h 5641959"/>
              <a:gd name="connsiteX3" fmla="*/ 0 w 2491914"/>
              <a:gd name="connsiteY3" fmla="*/ 5641959 h 5641959"/>
            </a:gdLst>
            <a:ahLst/>
            <a:cxnLst>
              <a:cxn ang="0">
                <a:pos x="connsiteX0" y="connsiteY0"/>
              </a:cxn>
              <a:cxn ang="0">
                <a:pos x="connsiteX1" y="connsiteY1"/>
              </a:cxn>
              <a:cxn ang="0">
                <a:pos x="connsiteX2" y="connsiteY2"/>
              </a:cxn>
              <a:cxn ang="0">
                <a:pos x="connsiteX3" y="connsiteY3"/>
              </a:cxn>
            </a:cxnLst>
            <a:rect l="l" t="t" r="r" b="b"/>
            <a:pathLst>
              <a:path w="2491914" h="5641959">
                <a:moveTo>
                  <a:pt x="2491914" y="0"/>
                </a:moveTo>
                <a:lnTo>
                  <a:pt x="2491914" y="1932341"/>
                </a:lnTo>
                <a:lnTo>
                  <a:pt x="853467" y="5641959"/>
                </a:lnTo>
                <a:lnTo>
                  <a:pt x="0" y="5641959"/>
                </a:lnTo>
                <a:close/>
              </a:path>
            </a:pathLst>
          </a:cu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pic>
        <p:nvPicPr>
          <p:cNvPr id="9" name="图片 8"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4" name="矩形 9">
            <a:extLst>
              <a:ext uri="{FF2B5EF4-FFF2-40B4-BE49-F238E27FC236}">
                <a16:creationId xmlns:a16="http://schemas.microsoft.com/office/drawing/2014/main" id="{EEEBFFB9-43CC-AA5D-6B4E-E87E9C0BCF7D}"/>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698433"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Picture Placeholder 9"/>
          <p:cNvSpPr>
            <a:spLocks noGrp="1"/>
          </p:cNvSpPr>
          <p:nvPr>
            <p:ph type="pic" sz="quarter" idx="11" hasCustomPrompt="1"/>
          </p:nvPr>
        </p:nvSpPr>
        <p:spPr>
          <a:xfrm>
            <a:off x="4178300" y="0"/>
            <a:ext cx="2997200" cy="5067634"/>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12" name="Picture Placeholder 9"/>
          <p:cNvSpPr>
            <a:spLocks noGrp="1"/>
          </p:cNvSpPr>
          <p:nvPr>
            <p:ph type="pic" sz="quarter" idx="13" hasCustomPrompt="1"/>
          </p:nvPr>
        </p:nvSpPr>
        <p:spPr>
          <a:xfrm>
            <a:off x="3171371" y="571500"/>
            <a:ext cx="2997200" cy="5067634"/>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13" name="Picture Placeholder 9"/>
          <p:cNvSpPr>
            <a:spLocks noGrp="1"/>
          </p:cNvSpPr>
          <p:nvPr>
            <p:ph type="pic" sz="quarter" idx="14" hasCustomPrompt="1"/>
          </p:nvPr>
        </p:nvSpPr>
        <p:spPr>
          <a:xfrm>
            <a:off x="4131128" y="1790366"/>
            <a:ext cx="2997200" cy="5067634"/>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14" name="文本占位符 2"/>
          <p:cNvSpPr>
            <a:spLocks noGrp="1"/>
          </p:cNvSpPr>
          <p:nvPr>
            <p:ph type="body" sz="quarter" idx="15" hasCustomPrompt="1"/>
          </p:nvPr>
        </p:nvSpPr>
        <p:spPr>
          <a:xfrm>
            <a:off x="1774825" y="908050"/>
            <a:ext cx="3241675" cy="1800225"/>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pic>
        <p:nvPicPr>
          <p:cNvPr id="15" name="图片 14"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6" name="矩形 9">
            <a:extLst>
              <a:ext uri="{FF2B5EF4-FFF2-40B4-BE49-F238E27FC236}">
                <a16:creationId xmlns:a16="http://schemas.microsoft.com/office/drawing/2014/main" id="{C381D83F-43B8-0245-1511-17C719F58348}"/>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sp>
        <p:nvSpPr>
          <p:cNvPr id="5" name="Picture Placeholder 9"/>
          <p:cNvSpPr>
            <a:spLocks noGrp="1"/>
          </p:cNvSpPr>
          <p:nvPr>
            <p:ph type="pic" sz="quarter" idx="15" hasCustomPrompt="1"/>
          </p:nvPr>
        </p:nvSpPr>
        <p:spPr>
          <a:xfrm>
            <a:off x="4377887" y="0"/>
            <a:ext cx="4078937" cy="3432506"/>
          </a:xfrm>
          <a:custGeom>
            <a:avLst/>
            <a:gdLst>
              <a:gd name="connsiteX0" fmla="*/ 969346 w 2605737"/>
              <a:gd name="connsiteY0" fmla="*/ 0 h 2192779"/>
              <a:gd name="connsiteX1" fmla="*/ 1281020 w 2605737"/>
              <a:gd name="connsiteY1" fmla="*/ 0 h 2192779"/>
              <a:gd name="connsiteX2" fmla="*/ 1298034 w 2605737"/>
              <a:gd name="connsiteY2" fmla="*/ 0 h 2192779"/>
              <a:gd name="connsiteX3" fmla="*/ 1341261 w 2605737"/>
              <a:gd name="connsiteY3" fmla="*/ 0 h 2192779"/>
              <a:gd name="connsiteX4" fmla="*/ 1593460 w 2605737"/>
              <a:gd name="connsiteY4" fmla="*/ 0 h 2192779"/>
              <a:gd name="connsiteX5" fmla="*/ 1609708 w 2605737"/>
              <a:gd name="connsiteY5" fmla="*/ 0 h 2192779"/>
              <a:gd name="connsiteX6" fmla="*/ 1652935 w 2605737"/>
              <a:gd name="connsiteY6" fmla="*/ 0 h 2192779"/>
              <a:gd name="connsiteX7" fmla="*/ 1669949 w 2605737"/>
              <a:gd name="connsiteY7" fmla="*/ 0 h 2192779"/>
              <a:gd name="connsiteX8" fmla="*/ 1905134 w 2605737"/>
              <a:gd name="connsiteY8" fmla="*/ 0 h 2192779"/>
              <a:gd name="connsiteX9" fmla="*/ 1922148 w 2605737"/>
              <a:gd name="connsiteY9" fmla="*/ 0 h 2192779"/>
              <a:gd name="connsiteX10" fmla="*/ 1965375 w 2605737"/>
              <a:gd name="connsiteY10" fmla="*/ 0 h 2192779"/>
              <a:gd name="connsiteX11" fmla="*/ 1981623 w 2605737"/>
              <a:gd name="connsiteY11" fmla="*/ 0 h 2192779"/>
              <a:gd name="connsiteX12" fmla="*/ 2233822 w 2605737"/>
              <a:gd name="connsiteY12" fmla="*/ 0 h 2192779"/>
              <a:gd name="connsiteX13" fmla="*/ 2277049 w 2605737"/>
              <a:gd name="connsiteY13" fmla="*/ 0 h 2192779"/>
              <a:gd name="connsiteX14" fmla="*/ 2294063 w 2605737"/>
              <a:gd name="connsiteY14" fmla="*/ 0 h 2192779"/>
              <a:gd name="connsiteX15" fmla="*/ 2605737 w 2605737"/>
              <a:gd name="connsiteY15" fmla="*/ 0 h 2192779"/>
              <a:gd name="connsiteX16" fmla="*/ 1636392 w 2605737"/>
              <a:gd name="connsiteY16" fmla="*/ 2192779 h 2192779"/>
              <a:gd name="connsiteX17" fmla="*/ 1324717 w 2605737"/>
              <a:gd name="connsiteY17" fmla="*/ 2192779 h 2192779"/>
              <a:gd name="connsiteX18" fmla="*/ 1307704 w 2605737"/>
              <a:gd name="connsiteY18" fmla="*/ 2192779 h 2192779"/>
              <a:gd name="connsiteX19" fmla="*/ 1264477 w 2605737"/>
              <a:gd name="connsiteY19" fmla="*/ 2192779 h 2192779"/>
              <a:gd name="connsiteX20" fmla="*/ 1012278 w 2605737"/>
              <a:gd name="connsiteY20" fmla="*/ 2192779 h 2192779"/>
              <a:gd name="connsiteX21" fmla="*/ 996029 w 2605737"/>
              <a:gd name="connsiteY21" fmla="*/ 2192779 h 2192779"/>
              <a:gd name="connsiteX22" fmla="*/ 952802 w 2605737"/>
              <a:gd name="connsiteY22" fmla="*/ 2192779 h 2192779"/>
              <a:gd name="connsiteX23" fmla="*/ 935789 w 2605737"/>
              <a:gd name="connsiteY23" fmla="*/ 2192779 h 2192779"/>
              <a:gd name="connsiteX24" fmla="*/ 700603 w 2605737"/>
              <a:gd name="connsiteY24" fmla="*/ 2192779 h 2192779"/>
              <a:gd name="connsiteX25" fmla="*/ 683590 w 2605737"/>
              <a:gd name="connsiteY25" fmla="*/ 2192779 h 2192779"/>
              <a:gd name="connsiteX26" fmla="*/ 640363 w 2605737"/>
              <a:gd name="connsiteY26" fmla="*/ 2192779 h 2192779"/>
              <a:gd name="connsiteX27" fmla="*/ 624114 w 2605737"/>
              <a:gd name="connsiteY27" fmla="*/ 2192779 h 2192779"/>
              <a:gd name="connsiteX28" fmla="*/ 371915 w 2605737"/>
              <a:gd name="connsiteY28" fmla="*/ 2192779 h 2192779"/>
              <a:gd name="connsiteX29" fmla="*/ 328688 w 2605737"/>
              <a:gd name="connsiteY29" fmla="*/ 2192779 h 2192779"/>
              <a:gd name="connsiteX30" fmla="*/ 311674 w 2605737"/>
              <a:gd name="connsiteY30" fmla="*/ 2192779 h 2192779"/>
              <a:gd name="connsiteX31" fmla="*/ 0 w 2605737"/>
              <a:gd name="connsiteY31" fmla="*/ 2192779 h 21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05737" h="2192779">
                <a:moveTo>
                  <a:pt x="969346" y="0"/>
                </a:moveTo>
                <a:lnTo>
                  <a:pt x="1281020" y="0"/>
                </a:lnTo>
                <a:lnTo>
                  <a:pt x="1298034" y="0"/>
                </a:lnTo>
                <a:lnTo>
                  <a:pt x="1341261" y="0"/>
                </a:lnTo>
                <a:lnTo>
                  <a:pt x="1593460" y="0"/>
                </a:lnTo>
                <a:lnTo>
                  <a:pt x="1609708" y="0"/>
                </a:lnTo>
                <a:lnTo>
                  <a:pt x="1652935" y="0"/>
                </a:lnTo>
                <a:lnTo>
                  <a:pt x="1669949" y="0"/>
                </a:lnTo>
                <a:lnTo>
                  <a:pt x="1905134" y="0"/>
                </a:lnTo>
                <a:lnTo>
                  <a:pt x="1922148" y="0"/>
                </a:lnTo>
                <a:lnTo>
                  <a:pt x="1965375" y="0"/>
                </a:lnTo>
                <a:lnTo>
                  <a:pt x="1981623" y="0"/>
                </a:lnTo>
                <a:lnTo>
                  <a:pt x="2233822" y="0"/>
                </a:lnTo>
                <a:lnTo>
                  <a:pt x="2277049" y="0"/>
                </a:lnTo>
                <a:lnTo>
                  <a:pt x="2294063" y="0"/>
                </a:lnTo>
                <a:lnTo>
                  <a:pt x="2605737" y="0"/>
                </a:lnTo>
                <a:lnTo>
                  <a:pt x="1636392" y="2192779"/>
                </a:lnTo>
                <a:lnTo>
                  <a:pt x="1324717" y="2192779"/>
                </a:lnTo>
                <a:lnTo>
                  <a:pt x="1307704" y="2192779"/>
                </a:lnTo>
                <a:lnTo>
                  <a:pt x="1264477" y="2192779"/>
                </a:lnTo>
                <a:lnTo>
                  <a:pt x="1012278" y="2192779"/>
                </a:lnTo>
                <a:lnTo>
                  <a:pt x="996029" y="2192779"/>
                </a:lnTo>
                <a:lnTo>
                  <a:pt x="952802" y="2192779"/>
                </a:lnTo>
                <a:lnTo>
                  <a:pt x="935789" y="2192779"/>
                </a:lnTo>
                <a:lnTo>
                  <a:pt x="700603" y="2192779"/>
                </a:lnTo>
                <a:lnTo>
                  <a:pt x="683590" y="2192779"/>
                </a:lnTo>
                <a:lnTo>
                  <a:pt x="640363" y="2192779"/>
                </a:lnTo>
                <a:lnTo>
                  <a:pt x="624114" y="2192779"/>
                </a:lnTo>
                <a:lnTo>
                  <a:pt x="371915" y="2192779"/>
                </a:lnTo>
                <a:lnTo>
                  <a:pt x="328688" y="2192779"/>
                </a:lnTo>
                <a:lnTo>
                  <a:pt x="311674" y="2192779"/>
                </a:lnTo>
                <a:lnTo>
                  <a:pt x="0" y="2192779"/>
                </a:lnTo>
                <a:close/>
              </a:path>
            </a:pathLst>
          </a:cu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7" name="Picture Placeholder 9"/>
          <p:cNvSpPr>
            <a:spLocks noGrp="1"/>
          </p:cNvSpPr>
          <p:nvPr>
            <p:ph type="pic" sz="quarter" idx="16" hasCustomPrompt="1"/>
          </p:nvPr>
        </p:nvSpPr>
        <p:spPr>
          <a:xfrm>
            <a:off x="2855913" y="3432506"/>
            <a:ext cx="4078937" cy="3432506"/>
          </a:xfrm>
          <a:custGeom>
            <a:avLst/>
            <a:gdLst>
              <a:gd name="connsiteX0" fmla="*/ 969346 w 2605737"/>
              <a:gd name="connsiteY0" fmla="*/ 0 h 2192779"/>
              <a:gd name="connsiteX1" fmla="*/ 1281020 w 2605737"/>
              <a:gd name="connsiteY1" fmla="*/ 0 h 2192779"/>
              <a:gd name="connsiteX2" fmla="*/ 1298034 w 2605737"/>
              <a:gd name="connsiteY2" fmla="*/ 0 h 2192779"/>
              <a:gd name="connsiteX3" fmla="*/ 1341261 w 2605737"/>
              <a:gd name="connsiteY3" fmla="*/ 0 h 2192779"/>
              <a:gd name="connsiteX4" fmla="*/ 1593460 w 2605737"/>
              <a:gd name="connsiteY4" fmla="*/ 0 h 2192779"/>
              <a:gd name="connsiteX5" fmla="*/ 1609708 w 2605737"/>
              <a:gd name="connsiteY5" fmla="*/ 0 h 2192779"/>
              <a:gd name="connsiteX6" fmla="*/ 1652935 w 2605737"/>
              <a:gd name="connsiteY6" fmla="*/ 0 h 2192779"/>
              <a:gd name="connsiteX7" fmla="*/ 1669949 w 2605737"/>
              <a:gd name="connsiteY7" fmla="*/ 0 h 2192779"/>
              <a:gd name="connsiteX8" fmla="*/ 1905134 w 2605737"/>
              <a:gd name="connsiteY8" fmla="*/ 0 h 2192779"/>
              <a:gd name="connsiteX9" fmla="*/ 1922148 w 2605737"/>
              <a:gd name="connsiteY9" fmla="*/ 0 h 2192779"/>
              <a:gd name="connsiteX10" fmla="*/ 1965375 w 2605737"/>
              <a:gd name="connsiteY10" fmla="*/ 0 h 2192779"/>
              <a:gd name="connsiteX11" fmla="*/ 1981623 w 2605737"/>
              <a:gd name="connsiteY11" fmla="*/ 0 h 2192779"/>
              <a:gd name="connsiteX12" fmla="*/ 2233822 w 2605737"/>
              <a:gd name="connsiteY12" fmla="*/ 0 h 2192779"/>
              <a:gd name="connsiteX13" fmla="*/ 2277049 w 2605737"/>
              <a:gd name="connsiteY13" fmla="*/ 0 h 2192779"/>
              <a:gd name="connsiteX14" fmla="*/ 2294063 w 2605737"/>
              <a:gd name="connsiteY14" fmla="*/ 0 h 2192779"/>
              <a:gd name="connsiteX15" fmla="*/ 2605737 w 2605737"/>
              <a:gd name="connsiteY15" fmla="*/ 0 h 2192779"/>
              <a:gd name="connsiteX16" fmla="*/ 1636392 w 2605737"/>
              <a:gd name="connsiteY16" fmla="*/ 2192779 h 2192779"/>
              <a:gd name="connsiteX17" fmla="*/ 1324717 w 2605737"/>
              <a:gd name="connsiteY17" fmla="*/ 2192779 h 2192779"/>
              <a:gd name="connsiteX18" fmla="*/ 1307704 w 2605737"/>
              <a:gd name="connsiteY18" fmla="*/ 2192779 h 2192779"/>
              <a:gd name="connsiteX19" fmla="*/ 1264477 w 2605737"/>
              <a:gd name="connsiteY19" fmla="*/ 2192779 h 2192779"/>
              <a:gd name="connsiteX20" fmla="*/ 1012278 w 2605737"/>
              <a:gd name="connsiteY20" fmla="*/ 2192779 h 2192779"/>
              <a:gd name="connsiteX21" fmla="*/ 996029 w 2605737"/>
              <a:gd name="connsiteY21" fmla="*/ 2192779 h 2192779"/>
              <a:gd name="connsiteX22" fmla="*/ 952802 w 2605737"/>
              <a:gd name="connsiteY22" fmla="*/ 2192779 h 2192779"/>
              <a:gd name="connsiteX23" fmla="*/ 935789 w 2605737"/>
              <a:gd name="connsiteY23" fmla="*/ 2192779 h 2192779"/>
              <a:gd name="connsiteX24" fmla="*/ 700603 w 2605737"/>
              <a:gd name="connsiteY24" fmla="*/ 2192779 h 2192779"/>
              <a:gd name="connsiteX25" fmla="*/ 683590 w 2605737"/>
              <a:gd name="connsiteY25" fmla="*/ 2192779 h 2192779"/>
              <a:gd name="connsiteX26" fmla="*/ 640363 w 2605737"/>
              <a:gd name="connsiteY26" fmla="*/ 2192779 h 2192779"/>
              <a:gd name="connsiteX27" fmla="*/ 624114 w 2605737"/>
              <a:gd name="connsiteY27" fmla="*/ 2192779 h 2192779"/>
              <a:gd name="connsiteX28" fmla="*/ 371915 w 2605737"/>
              <a:gd name="connsiteY28" fmla="*/ 2192779 h 2192779"/>
              <a:gd name="connsiteX29" fmla="*/ 328688 w 2605737"/>
              <a:gd name="connsiteY29" fmla="*/ 2192779 h 2192779"/>
              <a:gd name="connsiteX30" fmla="*/ 311674 w 2605737"/>
              <a:gd name="connsiteY30" fmla="*/ 2192779 h 2192779"/>
              <a:gd name="connsiteX31" fmla="*/ 0 w 2605737"/>
              <a:gd name="connsiteY31" fmla="*/ 2192779 h 21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05737" h="2192779">
                <a:moveTo>
                  <a:pt x="969346" y="0"/>
                </a:moveTo>
                <a:lnTo>
                  <a:pt x="1281020" y="0"/>
                </a:lnTo>
                <a:lnTo>
                  <a:pt x="1298034" y="0"/>
                </a:lnTo>
                <a:lnTo>
                  <a:pt x="1341261" y="0"/>
                </a:lnTo>
                <a:lnTo>
                  <a:pt x="1593460" y="0"/>
                </a:lnTo>
                <a:lnTo>
                  <a:pt x="1609708" y="0"/>
                </a:lnTo>
                <a:lnTo>
                  <a:pt x="1652935" y="0"/>
                </a:lnTo>
                <a:lnTo>
                  <a:pt x="1669949" y="0"/>
                </a:lnTo>
                <a:lnTo>
                  <a:pt x="1905134" y="0"/>
                </a:lnTo>
                <a:lnTo>
                  <a:pt x="1922148" y="0"/>
                </a:lnTo>
                <a:lnTo>
                  <a:pt x="1965375" y="0"/>
                </a:lnTo>
                <a:lnTo>
                  <a:pt x="1981623" y="0"/>
                </a:lnTo>
                <a:lnTo>
                  <a:pt x="2233822" y="0"/>
                </a:lnTo>
                <a:lnTo>
                  <a:pt x="2277049" y="0"/>
                </a:lnTo>
                <a:lnTo>
                  <a:pt x="2294063" y="0"/>
                </a:lnTo>
                <a:lnTo>
                  <a:pt x="2605737" y="0"/>
                </a:lnTo>
                <a:lnTo>
                  <a:pt x="1636392" y="2192779"/>
                </a:lnTo>
                <a:lnTo>
                  <a:pt x="1324717" y="2192779"/>
                </a:lnTo>
                <a:lnTo>
                  <a:pt x="1307704" y="2192779"/>
                </a:lnTo>
                <a:lnTo>
                  <a:pt x="1264477" y="2192779"/>
                </a:lnTo>
                <a:lnTo>
                  <a:pt x="1012278" y="2192779"/>
                </a:lnTo>
                <a:lnTo>
                  <a:pt x="996029" y="2192779"/>
                </a:lnTo>
                <a:lnTo>
                  <a:pt x="952802" y="2192779"/>
                </a:lnTo>
                <a:lnTo>
                  <a:pt x="935789" y="2192779"/>
                </a:lnTo>
                <a:lnTo>
                  <a:pt x="700603" y="2192779"/>
                </a:lnTo>
                <a:lnTo>
                  <a:pt x="683590" y="2192779"/>
                </a:lnTo>
                <a:lnTo>
                  <a:pt x="640363" y="2192779"/>
                </a:lnTo>
                <a:lnTo>
                  <a:pt x="624114" y="2192779"/>
                </a:lnTo>
                <a:lnTo>
                  <a:pt x="371915" y="2192779"/>
                </a:lnTo>
                <a:lnTo>
                  <a:pt x="328688" y="2192779"/>
                </a:lnTo>
                <a:lnTo>
                  <a:pt x="311674" y="2192779"/>
                </a:lnTo>
                <a:lnTo>
                  <a:pt x="0" y="2192779"/>
                </a:lnTo>
                <a:close/>
              </a:path>
            </a:pathLst>
          </a:cu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8" name="文本占位符 2"/>
          <p:cNvSpPr>
            <a:spLocks noGrp="1"/>
          </p:cNvSpPr>
          <p:nvPr>
            <p:ph type="body" sz="quarter" idx="13" hasCustomPrompt="1"/>
          </p:nvPr>
        </p:nvSpPr>
        <p:spPr>
          <a:xfrm>
            <a:off x="1774825" y="908050"/>
            <a:ext cx="3241675" cy="1800225"/>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cxnSp>
        <p:nvCxnSpPr>
          <p:cNvPr id="9" name="直线连接符 8"/>
          <p:cNvCxnSpPr/>
          <p:nvPr userDrawn="1"/>
        </p:nvCxnSpPr>
        <p:spPr>
          <a:xfrm>
            <a:off x="695325" y="7012"/>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1" name="矩形 10"/>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图片 12"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2" name="矩形 9">
            <a:extLst>
              <a:ext uri="{FF2B5EF4-FFF2-40B4-BE49-F238E27FC236}">
                <a16:creationId xmlns:a16="http://schemas.microsoft.com/office/drawing/2014/main" id="{37F61973-9E48-B52B-1F20-2AC3CCF19CF7}"/>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sp>
        <p:nvSpPr>
          <p:cNvPr id="6" name="幻灯片编号占位符 5"/>
          <p:cNvSpPr>
            <a:spLocks noGrp="1"/>
          </p:cNvSpPr>
          <p:nvPr>
            <p:ph type="sldNum" sz="quarter" idx="12"/>
          </p:nvPr>
        </p:nvSpPr>
        <p:spPr/>
        <p:txBody>
          <a:bodyPr/>
          <a:lstStyle/>
          <a:p>
            <a:fld id="{C12EF67B-7566-E64E-A5A4-F6327E453F64}" type="slidenum">
              <a:rPr kumimoji="1" lang="zh-CN" altLang="en-US" smtClean="0"/>
              <a:t>‹#›</a:t>
            </a:fld>
            <a:endParaRPr kumimoji="1" lang="zh-CN" altLang="en-US"/>
          </a:p>
        </p:txBody>
      </p:sp>
      <p:cxnSp>
        <p:nvCxnSpPr>
          <p:cNvPr id="8" name="直线连接符 7"/>
          <p:cNvCxnSpPr/>
          <p:nvPr userDrawn="1"/>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12" name="文本占位符 2"/>
          <p:cNvSpPr>
            <a:spLocks noGrp="1"/>
          </p:cNvSpPr>
          <p:nvPr>
            <p:ph type="body" sz="quarter" idx="13" hasCustomPrompt="1"/>
          </p:nvPr>
        </p:nvSpPr>
        <p:spPr>
          <a:xfrm>
            <a:off x="1774825" y="908050"/>
            <a:ext cx="4321175" cy="1800225"/>
          </a:xfrm>
          <a:prstGeom prst="rect">
            <a:avLst/>
          </a:prstGeom>
        </p:spPr>
        <p:txBody>
          <a:bodyPr lIns="0" tIns="0" rIns="0" bIns="0" anchor="t" anchorCtr="0"/>
          <a:lstStyle>
            <a:lvl1pPr marL="0" indent="0" algn="l">
              <a:buNone/>
              <a:defRPr sz="3600" b="0" i="0">
                <a:latin typeface="微软雅黑" panose="020B0503020204020204" charset="-122"/>
                <a:ea typeface="微软雅黑" panose="020B0503020204020204" charset="-122"/>
                <a:cs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a:t>标题</a:t>
            </a:r>
          </a:p>
        </p:txBody>
      </p:sp>
      <p:sp>
        <p:nvSpPr>
          <p:cNvPr id="13" name="Picture Placeholder 5"/>
          <p:cNvSpPr>
            <a:spLocks noGrp="1"/>
          </p:cNvSpPr>
          <p:nvPr>
            <p:ph type="pic" sz="quarter" idx="42" hasCustomPrompt="1"/>
          </p:nvPr>
        </p:nvSpPr>
        <p:spPr>
          <a:xfrm>
            <a:off x="6096001" y="0"/>
            <a:ext cx="2452914" cy="2292483"/>
          </a:xfrm>
          <a:prstGeom prst="rect">
            <a:avLst/>
          </a:pr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14" name="Picture Placeholder 4"/>
          <p:cNvSpPr>
            <a:spLocks noGrp="1"/>
          </p:cNvSpPr>
          <p:nvPr>
            <p:ph type="pic" sz="quarter" idx="43" hasCustomPrompt="1"/>
          </p:nvPr>
        </p:nvSpPr>
        <p:spPr>
          <a:xfrm>
            <a:off x="6096001" y="2287548"/>
            <a:ext cx="2452914" cy="2285226"/>
          </a:xfrm>
          <a:prstGeom prst="rect">
            <a:avLst/>
          </a:pr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15" name="Picture Placeholder 6"/>
          <p:cNvSpPr>
            <a:spLocks noGrp="1"/>
          </p:cNvSpPr>
          <p:nvPr>
            <p:ph type="pic" sz="quarter" idx="44" hasCustomPrompt="1"/>
          </p:nvPr>
        </p:nvSpPr>
        <p:spPr>
          <a:xfrm>
            <a:off x="6096000" y="4572774"/>
            <a:ext cx="2452914" cy="2285226"/>
          </a:xfrm>
          <a:prstGeom prst="rect">
            <a:avLst/>
          </a:prstGeom>
          <a:pattFill prst="pct10">
            <a:fgClr>
              <a:schemeClr val="tx1"/>
            </a:fgClr>
            <a:bgClr>
              <a:schemeClr val="bg1"/>
            </a:bgClr>
          </a:pattFill>
        </p:spPr>
        <p:txBody>
          <a:bodyPr wrap="square" anchor="ctr">
            <a:noAutofit/>
          </a:bodyPr>
          <a:lstStyle>
            <a:lvl1pPr marL="0" indent="0" algn="ctr">
              <a:buNone/>
              <a:defRPr sz="1000" b="1" baseline="0"/>
            </a:lvl1pPr>
          </a:lstStyle>
          <a:p>
            <a:r>
              <a:rPr lang="en-US"/>
              <a:t>Drag &amp; Drop Image</a:t>
            </a:r>
          </a:p>
        </p:txBody>
      </p:sp>
      <p:sp>
        <p:nvSpPr>
          <p:cNvPr id="25" name="矩形 24"/>
          <p:cNvSpPr/>
          <p:nvPr userDrawn="1"/>
        </p:nvSpPr>
        <p:spPr>
          <a:xfrm>
            <a:off x="695325" y="908050"/>
            <a:ext cx="25200" cy="468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片 10" descr="C:\Users\zhangxueying\Desktop\图片1.png图片1"/>
          <p:cNvPicPr>
            <a:picLocks noChangeAspect="1"/>
          </p:cNvPicPr>
          <p:nvPr userDrawn="1"/>
        </p:nvPicPr>
        <p:blipFill rotWithShape="1">
          <a:blip r:embed="rId2"/>
          <a:srcRect/>
          <a:stretch>
            <a:fillRect/>
          </a:stretch>
        </p:blipFill>
        <p:spPr>
          <a:xfrm>
            <a:off x="10492404" y="332509"/>
            <a:ext cx="1140164" cy="316800"/>
          </a:xfrm>
          <a:prstGeom prst="rect">
            <a:avLst/>
          </a:prstGeom>
        </p:spPr>
      </p:pic>
      <p:sp>
        <p:nvSpPr>
          <p:cNvPr id="16" name="矩形 9">
            <a:extLst>
              <a:ext uri="{FF2B5EF4-FFF2-40B4-BE49-F238E27FC236}">
                <a16:creationId xmlns:a16="http://schemas.microsoft.com/office/drawing/2014/main" id="{E3E45133-254A-DE29-7441-A387EEEE87E2}"/>
              </a:ext>
            </a:extLst>
          </p:cNvPr>
          <p:cNvSpPr/>
          <p:nvPr userDrawn="1"/>
        </p:nvSpPr>
        <p:spPr>
          <a:xfrm>
            <a:off x="799465" y="6403975"/>
            <a:ext cx="5040000" cy="69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de-DE" altLang="zh-CN" sz="600" b="0" i="0">
                <a:solidFill>
                  <a:schemeClr val="tx1"/>
                </a:solidFill>
                <a:latin typeface="HelveticaNeueLT Pro 45 Lt" panose="020B0403020202020204" pitchFamily="34" charset="0"/>
                <a:ea typeface="Microsoft YaHei" charset="-122"/>
                <a:cs typeface="Microsoft YaHei" charset="-122"/>
              </a:rPr>
              <a:t>© GOLDWIND  GROUP OF COMPANIES</a:t>
            </a:r>
            <a:endParaRPr kumimoji="1" lang="zh-CN" altLang="en-US" sz="600" b="0" i="0">
              <a:solidFill>
                <a:schemeClr val="tx1"/>
              </a:solidFill>
              <a:latin typeface="HelveticaNeueLT Pro 45 Lt" panose="020B0403020202020204" pitchFamily="34" charset="0"/>
              <a:ea typeface="Microsoft YaHei" charset="-122"/>
              <a:cs typeface="Microsoft YaHei"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幻灯片编号占位符 5"/>
          <p:cNvSpPr>
            <a:spLocks noGrp="1"/>
          </p:cNvSpPr>
          <p:nvPr>
            <p:ph type="sldNum" sz="quarter" idx="4"/>
          </p:nvPr>
        </p:nvSpPr>
        <p:spPr>
          <a:xfrm>
            <a:off x="11496675" y="5949950"/>
            <a:ext cx="695324" cy="908050"/>
          </a:xfrm>
          <a:prstGeom prst="rect">
            <a:avLst/>
          </a:prstGeom>
        </p:spPr>
        <p:txBody>
          <a:bodyPr vert="horz" lIns="0" tIns="0" rIns="0" bIns="0" rtlCol="0" anchor="ctr"/>
          <a:lstStyle>
            <a:lvl1pPr algn="ctr">
              <a:defRPr sz="1100">
                <a:solidFill>
                  <a:schemeClr val="tx1"/>
                </a:solidFill>
                <a:latin typeface="DIN Alternate" panose="02020500000000000000" charset="0"/>
                <a:ea typeface="DIN Alternate" panose="02020500000000000000" charset="0"/>
                <a:cs typeface="DIN Alternate" panose="02020500000000000000" charset="0"/>
              </a:defRPr>
            </a:lvl1pPr>
          </a:lstStyle>
          <a:p>
            <a:fld id="{C12EF67B-7566-E64E-A5A4-F6327E453F64}"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0" r:id="rId21"/>
    <p:sldLayoutId id="2147483671" r:id="rId22"/>
    <p:sldLayoutId id="2147483682" r:id="rId23"/>
    <p:sldLayoutId id="2147483683" r:id="rId24"/>
    <p:sldLayoutId id="2147483690" r:id="rId25"/>
    <p:sldLayoutId id="2147483691" r:id="rId26"/>
    <p:sldLayoutId id="2147483698" r:id="rId27"/>
    <p:sldLayoutId id="2147483710" r:id="rId28"/>
    <p:sldLayoutId id="2147483711" r:id="rId29"/>
    <p:sldLayoutId id="2147483712" r:id="rId30"/>
    <p:sldLayoutId id="2147483713" r:id="rId31"/>
    <p:sldLayoutId id="2147483714" r:id="rId3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8.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AC_60C8AFDF.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8A6_82FDE8DF.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F8_BDAC4DAD.xml"/><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6.xml"/><Relationship Id="rId5" Type="http://schemas.openxmlformats.org/officeDocument/2006/relationships/image" Target="../media/image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mailto:info@coppabellawindfarm.com" TargetMode="External"/><Relationship Id="rId2" Type="http://schemas.openxmlformats.org/officeDocument/2006/relationships/image" Target="../media/image1.png"/><Relationship Id="rId1" Type="http://schemas.openxmlformats.org/officeDocument/2006/relationships/slideLayout" Target="../slideLayouts/slideLayout26.xml"/><Relationship Id="rId4" Type="http://schemas.openxmlformats.org/officeDocument/2006/relationships/hyperlink" Target="http://www.coppabellawindfarm.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_画板 1"/>
          <p:cNvPicPr>
            <a:picLocks noChangeAspect="1"/>
          </p:cNvPicPr>
          <p:nvPr/>
        </p:nvPicPr>
        <p:blipFill>
          <a:blip r:embed="rId2"/>
          <a:stretch>
            <a:fillRect/>
          </a:stretch>
        </p:blipFill>
        <p:spPr>
          <a:xfrm>
            <a:off x="691515" y="2627630"/>
            <a:ext cx="11500485" cy="4447540"/>
          </a:xfrm>
          <a:prstGeom prst="rect">
            <a:avLst/>
          </a:prstGeom>
        </p:spPr>
      </p:pic>
      <p:sp>
        <p:nvSpPr>
          <p:cNvPr id="2" name="幻灯片编号占位符 1"/>
          <p:cNvSpPr>
            <a:spLocks noGrp="1"/>
          </p:cNvSpPr>
          <p:nvPr>
            <p:ph type="sldNum" sz="quarter" idx="12"/>
          </p:nvPr>
        </p:nvSpPr>
        <p:spPr/>
        <p:txBody>
          <a:bodyPr/>
          <a:lstStyle/>
          <a:p>
            <a:fld id="{C12EF67B-7566-E64E-A5A4-F6327E453F64}" type="slidenum">
              <a:rPr kumimoji="1" lang="zh-CN" altLang="en-US" smtClean="0"/>
              <a:t>1</a:t>
            </a:fld>
            <a:endParaRPr kumimoji="1" lang="zh-CN" altLang="en-US"/>
          </a:p>
        </p:txBody>
      </p:sp>
      <p:cxnSp>
        <p:nvCxnSpPr>
          <p:cNvPr id="5" name="直线连接符 4"/>
          <p:cNvCxnSpPr/>
          <p:nvPr/>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95325" y="1917500"/>
            <a:ext cx="25200" cy="432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占位符 2"/>
          <p:cNvSpPr txBox="1"/>
          <p:nvPr/>
        </p:nvSpPr>
        <p:spPr>
          <a:xfrm>
            <a:off x="1779905" y="1429385"/>
            <a:ext cx="8632190" cy="1120775"/>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70000"/>
              </a:lnSpc>
              <a:buNone/>
            </a:pPr>
            <a:r>
              <a:rPr kumimoji="1" lang="en-US" altLang="zh-CN" sz="4600" b="1" dirty="0">
                <a:solidFill>
                  <a:srgbClr val="0F345E"/>
                </a:solidFill>
                <a:latin typeface="+mj-lt"/>
                <a:ea typeface="Helvetica" charset="0"/>
                <a:cs typeface="Helvetica" charset="0"/>
              </a:rPr>
              <a:t>COPPABELLA </a:t>
            </a:r>
          </a:p>
          <a:p>
            <a:pPr marL="0" indent="0">
              <a:lnSpc>
                <a:spcPct val="70000"/>
              </a:lnSpc>
              <a:buNone/>
            </a:pPr>
            <a:r>
              <a:rPr kumimoji="1" lang="en-US" altLang="zh-CN" sz="4600" b="1" dirty="0">
                <a:solidFill>
                  <a:srgbClr val="0F345E"/>
                </a:solidFill>
                <a:latin typeface="+mj-lt"/>
                <a:ea typeface="Helvetica" charset="0"/>
                <a:cs typeface="Helvetica" charset="0"/>
              </a:rPr>
              <a:t>WIND FARM</a:t>
            </a:r>
          </a:p>
        </p:txBody>
      </p:sp>
      <p:sp>
        <p:nvSpPr>
          <p:cNvPr id="15" name="文本占位符 23"/>
          <p:cNvSpPr txBox="1"/>
          <p:nvPr/>
        </p:nvSpPr>
        <p:spPr>
          <a:xfrm>
            <a:off x="1786256" y="3542975"/>
            <a:ext cx="2149157" cy="347345"/>
          </a:xfrm>
          <a:prstGeom prst="rect">
            <a:avLst/>
          </a:prstGeom>
        </p:spPr>
        <p:txBody>
          <a:bodyPr lIns="36000" tIns="0" rIns="0" bIns="0" anchor="t">
            <a:normAutofit/>
          </a:bodyPr>
          <a:lstStyle>
            <a:lvl1pPr marL="228600" indent="-228600" algn="l" defTabSz="914400" rtl="0" eaLnBrk="1" latinLnBrk="0" hangingPunct="1">
              <a:lnSpc>
                <a:spcPct val="90000"/>
              </a:lnSpc>
              <a:spcBef>
                <a:spcPts val="1000"/>
              </a:spcBef>
              <a:buFontTx/>
              <a:buNone/>
              <a:defRPr sz="1600" kern="120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r>
              <a:rPr lang="en-US" altLang="zh-CN" dirty="0">
                <a:latin typeface="+mj-lt"/>
                <a:ea typeface="Helvetica" charset="0"/>
                <a:cs typeface="Helvetica"/>
              </a:rPr>
              <a:t>19 March 2026</a:t>
            </a:r>
            <a:endParaRPr lang="zh-CN" altLang="en-US" dirty="0">
              <a:latin typeface="+mj-lt"/>
              <a:ea typeface="Helvetica" charset="0"/>
              <a:cs typeface="Helvetica" charset="0"/>
            </a:endParaRPr>
          </a:p>
        </p:txBody>
      </p:sp>
      <p:sp>
        <p:nvSpPr>
          <p:cNvPr id="16" name="副标题 2"/>
          <p:cNvSpPr txBox="1"/>
          <p:nvPr/>
        </p:nvSpPr>
        <p:spPr>
          <a:xfrm>
            <a:off x="1786256" y="2645410"/>
            <a:ext cx="7549832" cy="1064198"/>
          </a:xfrm>
          <a:prstGeom prst="rect">
            <a:avLst/>
          </a:prstGeom>
        </p:spPr>
        <p:txBody>
          <a:bodyPr lIns="36000" tIns="0" rIns="0" bIns="0" anchor="ctr" anchorCtr="0">
            <a:no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defRPr sz="2200" kern="1200">
                <a:solidFill>
                  <a:srgbClr val="00A0E9"/>
                </a:solidFill>
                <a:latin typeface="微软雅黑" panose="020B0503020204020204" charset="-122"/>
                <a:ea typeface="微软雅黑" panose="020B0503020204020204" charset="-122"/>
                <a:cs typeface="+mn-cs"/>
              </a:defRPr>
            </a:lvl1pPr>
            <a:lvl2pPr marL="457200" indent="0" algn="ctr" defTabSz="914400" rtl="0" eaLnBrk="1" latinLnBrk="0" hangingPunct="1">
              <a:lnSpc>
                <a:spcPct val="90000"/>
              </a:lnSpc>
              <a:spcBef>
                <a:spcPts val="500"/>
              </a:spcBef>
              <a:buFont typeface="Arial" panose="020B0604020202020204"/>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800" kern="1200">
                <a:solidFill>
                  <a:schemeClr val="tx1">
                    <a:tint val="75000"/>
                  </a:schemeClr>
                </a:solidFill>
                <a:latin typeface="+mn-lt"/>
                <a:ea typeface="+mn-ea"/>
                <a:cs typeface="+mn-cs"/>
              </a:defRPr>
            </a:lvl9pPr>
          </a:lstStyle>
          <a:p>
            <a:pPr marL="0" indent="0">
              <a:lnSpc>
                <a:spcPct val="110000"/>
              </a:lnSpc>
              <a:spcBef>
                <a:spcPts val="0"/>
              </a:spcBef>
              <a:defRPr/>
            </a:pPr>
            <a:r>
              <a:rPr lang="en-US" altLang="zh-CN" sz="1800" spc="100" dirty="0">
                <a:solidFill>
                  <a:schemeClr val="tx1">
                    <a:lumMod val="75000"/>
                    <a:lumOff val="25000"/>
                  </a:schemeClr>
                </a:solidFill>
                <a:latin typeface="+mj-lt"/>
                <a:ea typeface="Helvetica" charset="0"/>
                <a:cs typeface="Helvetica" charset="0"/>
              </a:rPr>
              <a:t>Project Update for CCC Members </a:t>
            </a:r>
            <a:endParaRPr lang="zh-CN" altLang="en-US" sz="1800" spc="100" dirty="0">
              <a:solidFill>
                <a:schemeClr val="tx1">
                  <a:lumMod val="75000"/>
                  <a:lumOff val="25000"/>
                </a:schemeClr>
              </a:solidFill>
              <a:latin typeface="+mj-lt"/>
              <a:ea typeface="Helvetica" charset="0"/>
              <a:cs typeface="Helvetica" charset="0"/>
            </a:endParaRPr>
          </a:p>
        </p:txBody>
      </p:sp>
      <p:sp>
        <p:nvSpPr>
          <p:cNvPr id="8" name="文本框 7"/>
          <p:cNvSpPr txBox="1"/>
          <p:nvPr/>
        </p:nvSpPr>
        <p:spPr>
          <a:xfrm>
            <a:off x="12313920" y="1757680"/>
            <a:ext cx="184731" cy="369332"/>
          </a:xfrm>
          <a:prstGeom prst="rect">
            <a:avLst/>
          </a:prstGeom>
          <a:noFill/>
        </p:spPr>
        <p:txBody>
          <a:bodyPr wrap="none" rtlCol="0">
            <a:spAutoFit/>
          </a:bodyPr>
          <a:lstStyle/>
          <a:p>
            <a:endParaRPr kumimoji="1" lang="zh-CN" altLang="en-US"/>
          </a:p>
        </p:txBody>
      </p:sp>
      <p:pic>
        <p:nvPicPr>
          <p:cNvPr id="13" name="图片 12" descr="C:\Users\zhangxueying\Desktop\图片1.png图片1"/>
          <p:cNvPicPr>
            <a:picLocks noChangeAspect="1"/>
          </p:cNvPicPr>
          <p:nvPr/>
        </p:nvPicPr>
        <p:blipFill rotWithShape="1">
          <a:blip r:embed="rId3"/>
          <a:srcRect/>
          <a:stretch>
            <a:fillRect/>
          </a:stretch>
        </p:blipFill>
        <p:spPr>
          <a:xfrm>
            <a:off x="9742469" y="324889"/>
            <a:ext cx="1930505" cy="536400"/>
          </a:xfrm>
          <a:prstGeom prst="rect">
            <a:avLst/>
          </a:prstGeom>
        </p:spPr>
      </p:pic>
      <p:pic>
        <p:nvPicPr>
          <p:cNvPr id="9" name="Picture 8">
            <a:extLst>
              <a:ext uri="{FF2B5EF4-FFF2-40B4-BE49-F238E27FC236}">
                <a16:creationId xmlns:a16="http://schemas.microsoft.com/office/drawing/2014/main" id="{7CD23DD0-BFBF-4DBD-766E-04910F405B7A}"/>
              </a:ext>
            </a:extLst>
          </p:cNvPr>
          <p:cNvPicPr>
            <a:picLocks noChangeAspect="1"/>
          </p:cNvPicPr>
          <p:nvPr/>
        </p:nvPicPr>
        <p:blipFill>
          <a:blip r:embed="rId4"/>
          <a:srcRect l="29239" t="25630" b="22386"/>
          <a:stretch>
            <a:fillRect/>
          </a:stretch>
        </p:blipFill>
        <p:spPr>
          <a:xfrm>
            <a:off x="7434468" y="1394963"/>
            <a:ext cx="3639598" cy="35650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A91611-E496-4122-91BB-B49EAF0611C0}"/>
              </a:ext>
            </a:extLst>
          </p:cNvPr>
          <p:cNvSpPr/>
          <p:nvPr/>
        </p:nvSpPr>
        <p:spPr>
          <a:xfrm>
            <a:off x="698500" y="6626224"/>
            <a:ext cx="1727200" cy="23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幻灯片编号占位符 1"/>
          <p:cNvSpPr>
            <a:spLocks noGrp="1"/>
          </p:cNvSpPr>
          <p:nvPr>
            <p:ph type="sldNum" sz="quarter" idx="12"/>
          </p:nvPr>
        </p:nvSpPr>
        <p:spPr/>
        <p:txBody>
          <a:bodyPr/>
          <a:lstStyle/>
          <a:p>
            <a:fld id="{C12EF67B-7566-E64E-A5A4-F6327E453F64}" type="slidenum">
              <a:rPr kumimoji="1" lang="zh-CN" altLang="en-US" smtClean="0"/>
              <a:t>10</a:t>
            </a:fld>
            <a:endParaRPr kumimoji="1" lang="zh-CN" altLang="en-US"/>
          </a:p>
        </p:txBody>
      </p:sp>
      <p:sp>
        <p:nvSpPr>
          <p:cNvPr id="4" name="文本占位符 3"/>
          <p:cNvSpPr>
            <a:spLocks noGrp="1"/>
          </p:cNvSpPr>
          <p:nvPr>
            <p:ph type="body" sz="quarter" idx="13"/>
          </p:nvPr>
        </p:nvSpPr>
        <p:spPr>
          <a:xfrm>
            <a:off x="946148" y="352341"/>
            <a:ext cx="8746492" cy="440625"/>
          </a:xfrm>
        </p:spPr>
        <p:txBody>
          <a:bodyPr/>
          <a:lstStyle/>
          <a:p>
            <a:pPr>
              <a:lnSpc>
                <a:spcPct val="100000"/>
              </a:lnSpc>
            </a:pPr>
            <a:r>
              <a:rPr kumimoji="1" lang="en-AU" altLang="zh-CN" sz="3200" b="1" dirty="0">
                <a:solidFill>
                  <a:schemeClr val="accent1">
                    <a:lumMod val="75000"/>
                  </a:schemeClr>
                </a:solidFill>
                <a:latin typeface="+mj-lt"/>
                <a:ea typeface="Helvetica" charset="0"/>
                <a:cs typeface="Arial" panose="020B0604020202020204" pitchFamily="34" charset="0"/>
              </a:rPr>
              <a:t>Project Update – key elements</a:t>
            </a:r>
            <a:endParaRPr kumimoji="1" lang="en-US" altLang="zh-CN" sz="3200" b="1" dirty="0">
              <a:solidFill>
                <a:schemeClr val="accent1">
                  <a:lumMod val="75000"/>
                </a:schemeClr>
              </a:solidFill>
              <a:latin typeface="+mj-lt"/>
              <a:ea typeface="Helvetica" charset="0"/>
              <a:cs typeface="Arial" panose="020B0604020202020204" pitchFamily="34" charset="0"/>
            </a:endParaRPr>
          </a:p>
        </p:txBody>
      </p:sp>
      <p:pic>
        <p:nvPicPr>
          <p:cNvPr id="9" name="图片 8" descr="C:\Users\zhangxueying\Desktop\图片1.png图片1"/>
          <p:cNvPicPr>
            <a:picLocks noChangeAspect="1"/>
          </p:cNvPicPr>
          <p:nvPr/>
        </p:nvPicPr>
        <p:blipFill>
          <a:blip r:embed="rId3"/>
          <a:srcRect/>
          <a:stretch>
            <a:fillRect/>
          </a:stretch>
        </p:blipFill>
        <p:spPr>
          <a:xfrm>
            <a:off x="10469328" y="352341"/>
            <a:ext cx="1139800" cy="316800"/>
          </a:xfrm>
          <a:prstGeom prst="rect">
            <a:avLst/>
          </a:prstGeom>
        </p:spPr>
      </p:pic>
      <p:sp>
        <p:nvSpPr>
          <p:cNvPr id="6" name="Rectangle 5">
            <a:extLst>
              <a:ext uri="{FF2B5EF4-FFF2-40B4-BE49-F238E27FC236}">
                <a16:creationId xmlns:a16="http://schemas.microsoft.com/office/drawing/2014/main" id="{807836FD-5C10-4BE8-ADC8-2043A21C85C8}"/>
              </a:ext>
            </a:extLst>
          </p:cNvPr>
          <p:cNvSpPr/>
          <p:nvPr/>
        </p:nvSpPr>
        <p:spPr>
          <a:xfrm>
            <a:off x="793453" y="1047093"/>
            <a:ext cx="9675875" cy="5893921"/>
          </a:xfrm>
          <a:custGeom>
            <a:avLst/>
            <a:gdLst>
              <a:gd name="csX0" fmla="*/ 0 w 9639299"/>
              <a:gd name="csY0" fmla="*/ 0 h 5678478"/>
              <a:gd name="csX1" fmla="*/ 9639299 w 9639299"/>
              <a:gd name="csY1" fmla="*/ 0 h 5678478"/>
              <a:gd name="csX2" fmla="*/ 9639299 w 9639299"/>
              <a:gd name="csY2" fmla="*/ 5678478 h 5678478"/>
              <a:gd name="csX3" fmla="*/ 0 w 9639299"/>
              <a:gd name="csY3" fmla="*/ 5678478 h 5678478"/>
              <a:gd name="csX4" fmla="*/ 0 w 9639299"/>
              <a:gd name="csY4" fmla="*/ 0 h 5678478"/>
              <a:gd name="csX0" fmla="*/ 0 w 9675875"/>
              <a:gd name="csY0" fmla="*/ 390144 h 5678478"/>
              <a:gd name="csX1" fmla="*/ 9675875 w 9675875"/>
              <a:gd name="csY1" fmla="*/ 0 h 5678478"/>
              <a:gd name="csX2" fmla="*/ 9675875 w 9675875"/>
              <a:gd name="csY2" fmla="*/ 5678478 h 5678478"/>
              <a:gd name="csX3" fmla="*/ 36576 w 9675875"/>
              <a:gd name="csY3" fmla="*/ 5678478 h 5678478"/>
              <a:gd name="csX4" fmla="*/ 0 w 9675875"/>
              <a:gd name="csY4" fmla="*/ 390144 h 5678478"/>
              <a:gd name="csX0" fmla="*/ 0 w 9675875"/>
              <a:gd name="csY0" fmla="*/ 109728 h 5398062"/>
              <a:gd name="csX1" fmla="*/ 9627107 w 9675875"/>
              <a:gd name="csY1" fmla="*/ 0 h 5398062"/>
              <a:gd name="csX2" fmla="*/ 9675875 w 9675875"/>
              <a:gd name="csY2" fmla="*/ 5398062 h 5398062"/>
              <a:gd name="csX3" fmla="*/ 36576 w 9675875"/>
              <a:gd name="csY3" fmla="*/ 5398062 h 5398062"/>
              <a:gd name="csX4" fmla="*/ 0 w 9675875"/>
              <a:gd name="csY4" fmla="*/ 109728 h 5398062"/>
              <a:gd name="csX0" fmla="*/ 0 w 9675875"/>
              <a:gd name="csY0" fmla="*/ 0 h 5288334"/>
              <a:gd name="csX1" fmla="*/ 9639299 w 9675875"/>
              <a:gd name="csY1" fmla="*/ 24384 h 5288334"/>
              <a:gd name="csX2" fmla="*/ 9675875 w 9675875"/>
              <a:gd name="csY2" fmla="*/ 5288334 h 5288334"/>
              <a:gd name="csX3" fmla="*/ 36576 w 9675875"/>
              <a:gd name="csY3" fmla="*/ 5288334 h 5288334"/>
              <a:gd name="csX4" fmla="*/ 0 w 9675875"/>
              <a:gd name="csY4" fmla="*/ 0 h 5288334"/>
              <a:gd name="csX0" fmla="*/ 0 w 9675875"/>
              <a:gd name="csY0" fmla="*/ 121920 h 5410254"/>
              <a:gd name="csX1" fmla="*/ 9639299 w 9675875"/>
              <a:gd name="csY1" fmla="*/ 0 h 5410254"/>
              <a:gd name="csX2" fmla="*/ 9675875 w 9675875"/>
              <a:gd name="csY2" fmla="*/ 5410254 h 5410254"/>
              <a:gd name="csX3" fmla="*/ 36576 w 9675875"/>
              <a:gd name="csY3" fmla="*/ 5410254 h 5410254"/>
              <a:gd name="csX4" fmla="*/ 0 w 9675875"/>
              <a:gd name="csY4" fmla="*/ 121920 h 5410254"/>
              <a:gd name="csX0" fmla="*/ 0 w 9675875"/>
              <a:gd name="csY0" fmla="*/ 97536 h 5385870"/>
              <a:gd name="csX1" fmla="*/ 9639299 w 9675875"/>
              <a:gd name="csY1" fmla="*/ 0 h 5385870"/>
              <a:gd name="csX2" fmla="*/ 9675875 w 9675875"/>
              <a:gd name="csY2" fmla="*/ 5385870 h 5385870"/>
              <a:gd name="csX3" fmla="*/ 36576 w 9675875"/>
              <a:gd name="csY3" fmla="*/ 5385870 h 5385870"/>
              <a:gd name="csX4" fmla="*/ 0 w 9675875"/>
              <a:gd name="csY4" fmla="*/ 97536 h 5385870"/>
              <a:gd name="csX0" fmla="*/ 0 w 9675875"/>
              <a:gd name="csY0" fmla="*/ 12192 h 5300526"/>
              <a:gd name="csX1" fmla="*/ 9639299 w 9675875"/>
              <a:gd name="csY1" fmla="*/ 0 h 5300526"/>
              <a:gd name="csX2" fmla="*/ 9675875 w 9675875"/>
              <a:gd name="csY2" fmla="*/ 5300526 h 5300526"/>
              <a:gd name="csX3" fmla="*/ 36576 w 9675875"/>
              <a:gd name="csY3" fmla="*/ 5300526 h 5300526"/>
              <a:gd name="csX4" fmla="*/ 0 w 9675875"/>
              <a:gd name="csY4" fmla="*/ 12192 h 5300526"/>
            </a:gdLst>
            <a:ahLst/>
            <a:cxnLst>
              <a:cxn ang="0">
                <a:pos x="csX0" y="csY0"/>
              </a:cxn>
              <a:cxn ang="0">
                <a:pos x="csX1" y="csY1"/>
              </a:cxn>
              <a:cxn ang="0">
                <a:pos x="csX2" y="csY2"/>
              </a:cxn>
              <a:cxn ang="0">
                <a:pos x="csX3" y="csY3"/>
              </a:cxn>
              <a:cxn ang="0">
                <a:pos x="csX4" y="csY4"/>
              </a:cxn>
            </a:cxnLst>
            <a:rect l="l" t="t" r="r" b="b"/>
            <a:pathLst>
              <a:path w="9675875" h="5300526">
                <a:moveTo>
                  <a:pt x="0" y="12192"/>
                </a:moveTo>
                <a:lnTo>
                  <a:pt x="9639299" y="0"/>
                </a:lnTo>
                <a:lnTo>
                  <a:pt x="9675875" y="5300526"/>
                </a:lnTo>
                <a:lnTo>
                  <a:pt x="36576" y="5300526"/>
                </a:lnTo>
                <a:lnTo>
                  <a:pt x="0" y="12192"/>
                </a:lnTo>
                <a:close/>
              </a:path>
            </a:pathLst>
          </a:custGeom>
        </p:spPr>
        <p:txBody>
          <a:bodyPr wrap="square" lIns="91440" tIns="45720" rIns="91440" bIns="45720" anchor="t">
            <a:spAutoFit/>
          </a:bodyPr>
          <a:lstStyle/>
          <a:p>
            <a:pPr marL="0" lvl="2">
              <a:spcBef>
                <a:spcPts val="1000"/>
              </a:spcBef>
              <a:spcAft>
                <a:spcPts val="600"/>
              </a:spcAft>
              <a:buClr>
                <a:srgbClr val="00B050"/>
              </a:buClr>
            </a:pPr>
            <a:r>
              <a:rPr kumimoji="1" lang="en-US" b="1" dirty="0">
                <a:solidFill>
                  <a:schemeClr val="accent3"/>
                </a:solidFill>
                <a:ea typeface="Calibri"/>
                <a:cs typeface="Calibri"/>
              </a:rPr>
              <a:t>Progressing internal </a:t>
            </a:r>
            <a:r>
              <a:rPr kumimoji="1" lang="en-US" b="1" dirty="0" err="1">
                <a:solidFill>
                  <a:schemeClr val="accent3"/>
                </a:solidFill>
                <a:ea typeface="Calibri"/>
                <a:cs typeface="Calibri"/>
              </a:rPr>
              <a:t>Goldwind</a:t>
            </a:r>
            <a:r>
              <a:rPr kumimoji="1" lang="en-US" b="1" dirty="0">
                <a:solidFill>
                  <a:schemeClr val="accent3"/>
                </a:solidFill>
                <a:ea typeface="Calibri"/>
                <a:cs typeface="Calibri"/>
              </a:rPr>
              <a:t> approvals</a:t>
            </a:r>
            <a:endParaRPr lang="en-US" b="1" dirty="0">
              <a:solidFill>
                <a:schemeClr val="accent3"/>
              </a:solidFill>
              <a:ea typeface="Calibri"/>
              <a:cs typeface="Calibri"/>
            </a:endParaRPr>
          </a:p>
          <a:p>
            <a:pPr marL="445770" lvl="1" indent="-269875">
              <a:spcAft>
                <a:spcPts val="600"/>
              </a:spcAft>
              <a:buFont typeface="Arial" panose="020B0604020202020204"/>
              <a:buChar char="•"/>
            </a:pPr>
            <a:r>
              <a:rPr kumimoji="1" lang="en-US" sz="1400" dirty="0">
                <a:ea typeface="Calibri"/>
                <a:cs typeface="Calibri"/>
              </a:rPr>
              <a:t>Firm Pricing secured for Construction Contracts tendered – </a:t>
            </a:r>
            <a:r>
              <a:rPr kumimoji="1" lang="en-US" sz="1400" dirty="0" err="1">
                <a:ea typeface="Calibri"/>
                <a:cs typeface="Calibri"/>
              </a:rPr>
              <a:t>eBOP</a:t>
            </a:r>
            <a:r>
              <a:rPr kumimoji="1" lang="en-US" sz="1400" dirty="0">
                <a:ea typeface="Calibri"/>
                <a:cs typeface="Calibri"/>
              </a:rPr>
              <a:t> / </a:t>
            </a:r>
            <a:r>
              <a:rPr kumimoji="1" lang="en-US" sz="1400" dirty="0" err="1">
                <a:ea typeface="Calibri"/>
                <a:cs typeface="Calibri"/>
              </a:rPr>
              <a:t>cBOP</a:t>
            </a:r>
            <a:r>
              <a:rPr kumimoji="1" lang="en-US" sz="1400" dirty="0">
                <a:ea typeface="Calibri"/>
                <a:cs typeface="Calibri"/>
              </a:rPr>
              <a:t> – this includes BESS addition</a:t>
            </a:r>
            <a:endParaRPr lang="en-US" sz="1400" dirty="0">
              <a:ea typeface="Calibri"/>
              <a:cs typeface="Calibri"/>
            </a:endParaRPr>
          </a:p>
          <a:p>
            <a:pPr marL="445770" lvl="1" indent="-269875">
              <a:spcAft>
                <a:spcPts val="600"/>
              </a:spcAft>
              <a:buFont typeface="Arial" panose="020B0604020202020204"/>
              <a:buChar char="•"/>
            </a:pPr>
            <a:r>
              <a:rPr kumimoji="1" lang="en-US" sz="1400" dirty="0">
                <a:ea typeface="Calibri"/>
                <a:cs typeface="Calibri"/>
              </a:rPr>
              <a:t>Construction Funding arrangements progressing</a:t>
            </a:r>
            <a:endParaRPr lang="en-US" sz="1400" dirty="0">
              <a:ea typeface="Calibri"/>
              <a:cs typeface="Calibri"/>
            </a:endParaRPr>
          </a:p>
          <a:p>
            <a:pPr indent="-281305">
              <a:spcAft>
                <a:spcPts val="600"/>
              </a:spcAft>
            </a:pPr>
            <a:r>
              <a:rPr kumimoji="1" lang="en-US" b="1" err="1">
                <a:solidFill>
                  <a:schemeClr val="accent3"/>
                </a:solidFill>
                <a:ea typeface="Calibri"/>
                <a:cs typeface="Calibri"/>
              </a:rPr>
              <a:t>Finalised</a:t>
            </a:r>
            <a:r>
              <a:rPr kumimoji="1" lang="en-US" b="1" dirty="0">
                <a:solidFill>
                  <a:schemeClr val="accent3"/>
                </a:solidFill>
                <a:ea typeface="Calibri"/>
                <a:cs typeface="Calibri"/>
              </a:rPr>
              <a:t> Coppabella program</a:t>
            </a:r>
            <a:endParaRPr lang="en-US" b="1" dirty="0">
              <a:solidFill>
                <a:schemeClr val="accent3"/>
              </a:solidFill>
              <a:ea typeface="Calibri"/>
              <a:cs typeface="Calibri"/>
            </a:endParaRPr>
          </a:p>
          <a:p>
            <a:pPr marL="445770" lvl="1" indent="-269875">
              <a:spcAft>
                <a:spcPts val="600"/>
              </a:spcAft>
              <a:buFont typeface="Arial" panose="020B0604020202020204"/>
              <a:buChar char="•"/>
            </a:pPr>
            <a:r>
              <a:rPr kumimoji="1" lang="en-US" sz="1400" dirty="0">
                <a:ea typeface="Calibri"/>
                <a:cs typeface="Calibri"/>
              </a:rPr>
              <a:t>civil, electrical, grid and turbine program components integrated</a:t>
            </a:r>
            <a:endParaRPr lang="en-US" sz="1400" dirty="0">
              <a:ea typeface="Calibri"/>
              <a:cs typeface="Calibri"/>
            </a:endParaRPr>
          </a:p>
          <a:p>
            <a:pPr marL="0" lvl="2">
              <a:spcBef>
                <a:spcPts val="1000"/>
              </a:spcBef>
              <a:spcAft>
                <a:spcPts val="600"/>
              </a:spcAft>
              <a:buClr>
                <a:srgbClr val="00B050"/>
              </a:buClr>
            </a:pPr>
            <a:r>
              <a:rPr kumimoji="1" lang="en-US" b="1" dirty="0">
                <a:solidFill>
                  <a:schemeClr val="accent3"/>
                </a:solidFill>
                <a:ea typeface="Calibri"/>
                <a:cs typeface="Calibri"/>
              </a:rPr>
              <a:t>Planning Approvals (State, Federal, Crown):</a:t>
            </a:r>
            <a:endParaRPr lang="en-US" b="1" dirty="0">
              <a:solidFill>
                <a:schemeClr val="accent3"/>
              </a:solidFill>
              <a:ea typeface="Calibri"/>
              <a:cs typeface="Calibri"/>
            </a:endParaRPr>
          </a:p>
          <a:p>
            <a:pPr marL="445770" lvl="1" indent="-269875">
              <a:spcAft>
                <a:spcPts val="600"/>
              </a:spcAft>
              <a:buFont typeface="Arial" panose="020B0604020202020204"/>
              <a:buChar char="•"/>
            </a:pPr>
            <a:r>
              <a:rPr lang="en-US" sz="1400">
                <a:ea typeface="Calibri"/>
                <a:cs typeface="Calibri"/>
              </a:rPr>
              <a:t>Modification 2 for BESS Addition – Submissions Report stage</a:t>
            </a:r>
            <a:endParaRPr kumimoji="1" lang="en-US" sz="1400">
              <a:ea typeface="Calibri"/>
              <a:cs typeface="Calibri"/>
            </a:endParaRPr>
          </a:p>
          <a:p>
            <a:pPr marL="445770" lvl="1" indent="-269875">
              <a:spcAft>
                <a:spcPts val="600"/>
              </a:spcAft>
              <a:buFont typeface="Arial" panose="020B0604020202020204"/>
              <a:buChar char="•"/>
            </a:pPr>
            <a:r>
              <a:rPr kumimoji="1" lang="en-US" sz="1400" dirty="0">
                <a:ea typeface="Calibri"/>
                <a:cs typeface="Calibri"/>
              </a:rPr>
              <a:t>Satisfying pre-construction conditions and compliance planning activities </a:t>
            </a:r>
            <a:endParaRPr lang="en-US" sz="1400" dirty="0">
              <a:ea typeface="Calibri"/>
              <a:cs typeface="Calibri"/>
            </a:endParaRPr>
          </a:p>
          <a:p>
            <a:pPr marL="445770" lvl="1" indent="-269875">
              <a:spcAft>
                <a:spcPts val="600"/>
              </a:spcAft>
              <a:buFont typeface="Arial" panose="020B0604020202020204"/>
              <a:buChar char="•"/>
            </a:pPr>
            <a:r>
              <a:rPr kumimoji="1" lang="en-US" sz="1400" dirty="0">
                <a:ea typeface="Calibri"/>
                <a:cs typeface="Calibri"/>
              </a:rPr>
              <a:t>Environment Protection </a:t>
            </a:r>
            <a:r>
              <a:rPr kumimoji="1" lang="en-US" sz="1400" dirty="0" err="1">
                <a:ea typeface="Calibri"/>
                <a:cs typeface="Calibri"/>
              </a:rPr>
              <a:t>Licence</a:t>
            </a:r>
            <a:r>
              <a:rPr kumimoji="1" lang="en-US" sz="1400" dirty="0">
                <a:ea typeface="Calibri"/>
                <a:cs typeface="Calibri"/>
              </a:rPr>
              <a:t> (for Construction Activities)</a:t>
            </a:r>
            <a:endParaRPr lang="en-US" sz="1400">
              <a:ea typeface="Calibri"/>
              <a:cs typeface="Calibri"/>
            </a:endParaRPr>
          </a:p>
          <a:p>
            <a:pPr marL="0" lvl="2">
              <a:spcBef>
                <a:spcPts val="1000"/>
              </a:spcBef>
              <a:spcAft>
                <a:spcPts val="600"/>
              </a:spcAft>
              <a:buClr>
                <a:srgbClr val="00B050"/>
              </a:buClr>
            </a:pPr>
            <a:r>
              <a:rPr kumimoji="1" lang="en-AU" b="1" dirty="0">
                <a:solidFill>
                  <a:schemeClr val="accent3"/>
                </a:solidFill>
                <a:ea typeface="Calibri"/>
                <a:cs typeface="Calibri"/>
              </a:rPr>
              <a:t>Grid Connection Agreement</a:t>
            </a:r>
            <a:endParaRPr lang="en-AU" b="1" dirty="0">
              <a:solidFill>
                <a:schemeClr val="accent3"/>
              </a:solidFill>
              <a:ea typeface="Calibri"/>
              <a:cs typeface="Calibri"/>
            </a:endParaRPr>
          </a:p>
          <a:p>
            <a:pPr marL="445770" lvl="1" indent="-269875">
              <a:spcAft>
                <a:spcPts val="600"/>
              </a:spcAft>
              <a:buFont typeface="Arial" panose="020B0604020202020204"/>
              <a:buChar char="•"/>
            </a:pPr>
            <a:r>
              <a:rPr kumimoji="1" lang="en-AU" sz="1400" dirty="0">
                <a:ea typeface="Calibri"/>
                <a:cs typeface="Calibri"/>
              </a:rPr>
              <a:t>Connection Application was lodged Feb 2023</a:t>
            </a:r>
            <a:endParaRPr lang="en-AU" sz="1400" dirty="0">
              <a:ea typeface="Calibri"/>
              <a:cs typeface="Calibri"/>
            </a:endParaRPr>
          </a:p>
          <a:p>
            <a:pPr marL="445770" lvl="1" indent="-269875">
              <a:spcAft>
                <a:spcPts val="600"/>
              </a:spcAft>
              <a:buFont typeface="Arial" panose="020B0604020202020204"/>
              <a:buChar char="•"/>
            </a:pPr>
            <a:r>
              <a:rPr kumimoji="1" lang="en-AU" sz="1400" dirty="0">
                <a:ea typeface="Calibri"/>
                <a:cs typeface="Calibri"/>
              </a:rPr>
              <a:t>Offer to Connect (Technical 5.4.3 a &amp; b Letters) was provided 12</a:t>
            </a:r>
            <a:r>
              <a:rPr kumimoji="1" lang="en-AU" sz="1400" baseline="30000" dirty="0">
                <a:ea typeface="Calibri"/>
                <a:cs typeface="Calibri"/>
              </a:rPr>
              <a:t>th</a:t>
            </a:r>
            <a:r>
              <a:rPr kumimoji="1" lang="en-AU" sz="1400" dirty="0">
                <a:ea typeface="Calibri"/>
                <a:cs typeface="Calibri"/>
              </a:rPr>
              <a:t> Jul 24 and basis of 2026 renewal agreed </a:t>
            </a:r>
            <a:endParaRPr lang="en-AU" sz="1400" dirty="0">
              <a:ea typeface="Calibri"/>
              <a:cs typeface="Calibri"/>
            </a:endParaRPr>
          </a:p>
          <a:p>
            <a:pPr marL="445770" lvl="1" indent="-269875">
              <a:spcAft>
                <a:spcPts val="600"/>
              </a:spcAft>
              <a:buFont typeface="Arial" panose="020B0604020202020204"/>
              <a:buChar char="•"/>
            </a:pPr>
            <a:r>
              <a:rPr kumimoji="1" lang="en-AU" sz="1400" dirty="0" err="1">
                <a:ea typeface="Calibri"/>
                <a:cs typeface="Calibri"/>
              </a:rPr>
              <a:t>Transgrid</a:t>
            </a:r>
            <a:r>
              <a:rPr kumimoji="1" lang="en-AU" sz="1400" dirty="0">
                <a:ea typeface="Calibri"/>
                <a:cs typeface="Calibri"/>
              </a:rPr>
              <a:t> has completed price-firming activities on grid works with selected contractors</a:t>
            </a:r>
            <a:endParaRPr lang="en-AU" sz="1400" dirty="0">
              <a:ea typeface="Calibri"/>
              <a:cs typeface="Calibri"/>
            </a:endParaRPr>
          </a:p>
          <a:p>
            <a:pPr marL="445770" lvl="1" indent="-269875">
              <a:spcAft>
                <a:spcPts val="600"/>
              </a:spcAft>
              <a:buFont typeface="Arial" panose="020B0604020202020204"/>
              <a:buChar char="•"/>
            </a:pPr>
            <a:r>
              <a:rPr kumimoji="1" lang="en-AU" sz="1400" dirty="0">
                <a:ea typeface="Calibri"/>
                <a:cs typeface="Calibri"/>
              </a:rPr>
              <a:t>OA (Ordinance Survey) underway – this is used to pinpoint location for infrastructure to plan how infrastructure fits with the existing grid mapping for grid infrastructure</a:t>
            </a:r>
          </a:p>
          <a:p>
            <a:pPr marL="0" lvl="2">
              <a:spcBef>
                <a:spcPts val="1000"/>
              </a:spcBef>
              <a:spcAft>
                <a:spcPts val="600"/>
              </a:spcAft>
              <a:buClr>
                <a:srgbClr val="00B050"/>
              </a:buClr>
            </a:pPr>
            <a:r>
              <a:rPr kumimoji="1" lang="en-US" b="1" dirty="0">
                <a:solidFill>
                  <a:schemeClr val="accent3"/>
                </a:solidFill>
                <a:ea typeface="Calibri"/>
                <a:cs typeface="Calibri"/>
              </a:rPr>
              <a:t>Land Agreements</a:t>
            </a:r>
            <a:endParaRPr lang="en-US" b="1" dirty="0">
              <a:solidFill>
                <a:schemeClr val="accent3"/>
              </a:solidFill>
              <a:ea typeface="Calibri"/>
              <a:cs typeface="Calibri"/>
            </a:endParaRPr>
          </a:p>
          <a:p>
            <a:pPr marL="445770" lvl="1" indent="-269875">
              <a:spcAft>
                <a:spcPts val="600"/>
              </a:spcAft>
              <a:buFont typeface="Arial" panose="020B0604020202020204"/>
              <a:buChar char="•"/>
            </a:pPr>
            <a:r>
              <a:rPr kumimoji="1" lang="en-US" sz="1400" err="1">
                <a:ea typeface="Calibri"/>
                <a:cs typeface="Calibri"/>
              </a:rPr>
              <a:t>Transgrid</a:t>
            </a:r>
            <a:r>
              <a:rPr kumimoji="1" lang="en-US" sz="1400" dirty="0">
                <a:ea typeface="Calibri"/>
                <a:cs typeface="Calibri"/>
              </a:rPr>
              <a:t> access arrangements – connect to grid (</a:t>
            </a:r>
            <a:r>
              <a:rPr kumimoji="1" lang="en-US" sz="1400" err="1">
                <a:ea typeface="Calibri"/>
                <a:cs typeface="Calibri"/>
              </a:rPr>
              <a:t>finalised</a:t>
            </a:r>
            <a:r>
              <a:rPr kumimoji="1" lang="en-US" sz="1400" dirty="0">
                <a:ea typeface="Calibri"/>
                <a:cs typeface="Calibri"/>
              </a:rPr>
              <a:t>)  </a:t>
            </a:r>
            <a:endParaRPr lang="en-AU" sz="1400" dirty="0">
              <a:solidFill>
                <a:schemeClr val="accent3"/>
              </a:solidFill>
              <a:ea typeface="Calibri"/>
              <a:cs typeface="Calibri"/>
            </a:endParaRPr>
          </a:p>
          <a:p>
            <a:pPr marL="445770" lvl="1" indent="-269875">
              <a:spcAft>
                <a:spcPts val="600"/>
              </a:spcAft>
              <a:buFont typeface="Arial" panose="020B0604020202020204"/>
              <a:buChar char="•"/>
            </a:pPr>
            <a:r>
              <a:rPr kumimoji="1" lang="en-AU" sz="1400" dirty="0">
                <a:ea typeface="Calibri"/>
                <a:cs typeface="Calibri"/>
              </a:rPr>
              <a:t>Neighbour Agreements </a:t>
            </a:r>
            <a:endParaRPr lang="en-AU" sz="1400" dirty="0">
              <a:ea typeface="Calibri"/>
              <a:cs typeface="Calibri"/>
            </a:endParaRPr>
          </a:p>
        </p:txBody>
      </p:sp>
    </p:spTree>
    <p:extLst>
      <p:ext uri="{BB962C8B-B14F-4D97-AF65-F5344CB8AC3E}">
        <p14:creationId xmlns:p14="http://schemas.microsoft.com/office/powerpoint/2010/main" val="2347886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24227-3D54-A7D5-14B7-2749E129D13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1E1728-9D25-BB50-97A9-E67AED3A7AFD}"/>
              </a:ext>
            </a:extLst>
          </p:cNvPr>
          <p:cNvSpPr>
            <a:spLocks noGrp="1"/>
          </p:cNvSpPr>
          <p:nvPr>
            <p:ph type="sldNum" sz="quarter" idx="12"/>
          </p:nvPr>
        </p:nvSpPr>
        <p:spPr/>
        <p:txBody>
          <a:bodyPr/>
          <a:lstStyle/>
          <a:p>
            <a:fld id="{C12EF67B-7566-E64E-A5A4-F6327E453F64}" type="slidenum">
              <a:rPr kumimoji="1" lang="zh-CN" altLang="en-US" smtClean="0"/>
              <a:t>11</a:t>
            </a:fld>
            <a:endParaRPr kumimoji="1" lang="zh-CN" altLang="en-US"/>
          </a:p>
        </p:txBody>
      </p:sp>
      <p:sp>
        <p:nvSpPr>
          <p:cNvPr id="4" name="文本占位符 2">
            <a:extLst>
              <a:ext uri="{FF2B5EF4-FFF2-40B4-BE49-F238E27FC236}">
                <a16:creationId xmlns:a16="http://schemas.microsoft.com/office/drawing/2014/main" id="{9992084C-99FE-CB88-E8E1-E20D9EC1A195}"/>
              </a:ext>
            </a:extLst>
          </p:cNvPr>
          <p:cNvSpPr txBox="1">
            <a:spLocks/>
          </p:cNvSpPr>
          <p:nvPr/>
        </p:nvSpPr>
        <p:spPr>
          <a:xfrm>
            <a:off x="1176480" y="171451"/>
            <a:ext cx="9680496" cy="110966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buNone/>
            </a:pPr>
            <a:r>
              <a:rPr kumimoji="1" lang="en-AU" altLang="zh-CN" sz="3200" b="1" dirty="0">
                <a:solidFill>
                  <a:srgbClr val="003163"/>
                </a:solidFill>
                <a:latin typeface="+mj-lt"/>
                <a:ea typeface="Calibri"/>
                <a:cs typeface="Calibri"/>
              </a:rPr>
              <a:t>Preparing </a:t>
            </a:r>
            <a:r>
              <a:rPr kumimoji="1" lang="en-AU" altLang="zh-CN" sz="3200" b="1" dirty="0">
                <a:solidFill>
                  <a:schemeClr val="accent1">
                    <a:lumMod val="75000"/>
                  </a:schemeClr>
                </a:solidFill>
                <a:latin typeface="+mj-lt"/>
                <a:ea typeface="Calibri"/>
                <a:cs typeface="Calibri"/>
              </a:rPr>
              <a:t>for </a:t>
            </a:r>
            <a:r>
              <a:rPr kumimoji="1" lang="en-AU" altLang="zh-CN" sz="3200" b="1" dirty="0">
                <a:solidFill>
                  <a:srgbClr val="003163"/>
                </a:solidFill>
                <a:latin typeface="+mj-lt"/>
                <a:ea typeface="Calibri"/>
                <a:cs typeface="Calibri"/>
              </a:rPr>
              <a:t>Construction </a:t>
            </a:r>
          </a:p>
          <a:p>
            <a:pPr marL="0" indent="0">
              <a:lnSpc>
                <a:spcPct val="100000"/>
              </a:lnSpc>
              <a:buNone/>
            </a:pPr>
            <a:r>
              <a:rPr kumimoji="1" lang="en-AU" altLang="zh-CN" sz="3200" b="1" dirty="0">
                <a:solidFill>
                  <a:srgbClr val="003163"/>
                </a:solidFill>
                <a:latin typeface="+mj-lt"/>
                <a:ea typeface="Calibri"/>
                <a:cs typeface="Calibri"/>
              </a:rPr>
              <a:t>– Public roads upgrade work </a:t>
            </a:r>
            <a:r>
              <a:rPr kumimoji="1" lang="en-AU" altLang="zh-CN" sz="3200" b="1" dirty="0">
                <a:solidFill>
                  <a:srgbClr val="003163"/>
                </a:solidFill>
                <a:latin typeface="+mj-lt"/>
                <a:cs typeface="Helvetica"/>
              </a:rPr>
              <a:t> </a:t>
            </a:r>
          </a:p>
        </p:txBody>
      </p:sp>
      <p:sp>
        <p:nvSpPr>
          <p:cNvPr id="3" name="TextBox 2">
            <a:extLst>
              <a:ext uri="{FF2B5EF4-FFF2-40B4-BE49-F238E27FC236}">
                <a16:creationId xmlns:a16="http://schemas.microsoft.com/office/drawing/2014/main" id="{C94F749B-3E65-30CD-26AB-2EB70AE34354}"/>
              </a:ext>
            </a:extLst>
          </p:cNvPr>
          <p:cNvSpPr txBox="1"/>
          <p:nvPr/>
        </p:nvSpPr>
        <p:spPr>
          <a:xfrm>
            <a:off x="558721" y="1791868"/>
            <a:ext cx="6671784" cy="4339650"/>
          </a:xfrm>
          <a:prstGeom prst="rect">
            <a:avLst/>
          </a:prstGeom>
          <a:noFill/>
        </p:spPr>
        <p:txBody>
          <a:bodyPr wrap="square" lIns="91440" tIns="45720" rIns="91440" bIns="45720" rtlCol="0" anchor="t">
            <a:spAutoFit/>
          </a:bodyPr>
          <a:lstStyle/>
          <a:p>
            <a:pPr marL="800100" lvl="1" indent="-34290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r>
              <a:rPr lang="en-US" sz="2000" dirty="0">
                <a:latin typeface="+mj-lt"/>
                <a:ea typeface="Calibri"/>
                <a:cs typeface="Calibri"/>
              </a:rPr>
              <a:t>Public roads upgrade work will improve access to </a:t>
            </a:r>
            <a:r>
              <a:rPr lang="en-US" sz="2000" dirty="0" err="1">
                <a:latin typeface="+mj-lt"/>
                <a:ea typeface="Calibri"/>
                <a:cs typeface="Calibri"/>
              </a:rPr>
              <a:t>Whitefields</a:t>
            </a:r>
            <a:r>
              <a:rPr lang="en-US" sz="2000" dirty="0">
                <a:latin typeface="+mj-lt"/>
                <a:ea typeface="Calibri"/>
                <a:cs typeface="Calibri"/>
              </a:rPr>
              <a:t> Road and Hume Highway – scheduled for 2Q 2026</a:t>
            </a:r>
          </a:p>
          <a:p>
            <a:pPr marL="800100" lvl="1" indent="-342900">
              <a:buFont typeface="Arial" panose="020B0604020202020204" pitchFamily="34" charset="0"/>
              <a:buChar char="•"/>
            </a:pPr>
            <a:endParaRPr lang="en-US" sz="2000" dirty="0">
              <a:latin typeface="+mj-lt"/>
              <a:ea typeface="Calibri"/>
              <a:cs typeface="Calibri"/>
            </a:endParaRPr>
          </a:p>
          <a:p>
            <a:pPr marL="800100" lvl="1" indent="-342900">
              <a:buFont typeface="Arial" panose="020B0604020202020204" pitchFamily="34" charset="0"/>
              <a:buChar char="•"/>
            </a:pPr>
            <a:r>
              <a:rPr lang="en-US" sz="2000" dirty="0" err="1">
                <a:latin typeface="+mj-lt"/>
                <a:ea typeface="Calibri"/>
                <a:cs typeface="Calibri"/>
              </a:rPr>
              <a:t>Whitefields</a:t>
            </a:r>
            <a:r>
              <a:rPr lang="en-US" sz="2000" dirty="0">
                <a:latin typeface="+mj-lt"/>
                <a:ea typeface="Calibri"/>
                <a:cs typeface="Calibri"/>
              </a:rPr>
              <a:t> Road has environmental protection considerations, to ensure we protect local bird populations. Must adhere to native vegetation clearing approved by DPHI for the project.</a:t>
            </a:r>
          </a:p>
          <a:p>
            <a:pPr marL="800100" lvl="1" indent="-342900">
              <a:buFont typeface="Arial" panose="020B0604020202020204" pitchFamily="34" charset="0"/>
              <a:buChar char="•"/>
            </a:pPr>
            <a:endParaRPr lang="en-US" sz="2000" dirty="0">
              <a:latin typeface="+mj-lt"/>
              <a:ea typeface="Calibri"/>
              <a:cs typeface="Calibri"/>
            </a:endParaRPr>
          </a:p>
          <a:p>
            <a:pPr marL="800100" lvl="1" indent="-342900">
              <a:buFont typeface="Arial" panose="020B0604020202020204" pitchFamily="34" charset="0"/>
              <a:buChar char="•"/>
            </a:pPr>
            <a:r>
              <a:rPr lang="en-US" sz="2000" dirty="0">
                <a:latin typeface="+mj-lt"/>
                <a:ea typeface="Calibri"/>
                <a:cs typeface="Calibri"/>
              </a:rPr>
              <a:t>Ongoing liaison with Yass Valley Council and Transport for NSW</a:t>
            </a:r>
          </a:p>
          <a:p>
            <a:endParaRPr lang="en-US" dirty="0"/>
          </a:p>
          <a:p>
            <a:endParaRPr lang="en-US" dirty="0"/>
          </a:p>
        </p:txBody>
      </p:sp>
      <p:sp>
        <p:nvSpPr>
          <p:cNvPr id="7" name="Oval 6">
            <a:extLst>
              <a:ext uri="{FF2B5EF4-FFF2-40B4-BE49-F238E27FC236}">
                <a16:creationId xmlns:a16="http://schemas.microsoft.com/office/drawing/2014/main" id="{422416DB-5AF3-4920-1229-6857F3C9B927}"/>
              </a:ext>
            </a:extLst>
          </p:cNvPr>
          <p:cNvSpPr/>
          <p:nvPr/>
        </p:nvSpPr>
        <p:spPr>
          <a:xfrm>
            <a:off x="9363456" y="4462272"/>
            <a:ext cx="207264" cy="219456"/>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8" name="Rectangle 7">
            <a:extLst>
              <a:ext uri="{FF2B5EF4-FFF2-40B4-BE49-F238E27FC236}">
                <a16:creationId xmlns:a16="http://schemas.microsoft.com/office/drawing/2014/main" id="{D4068CE7-40B6-0946-7EB1-6FBF0AF9ABB5}"/>
              </a:ext>
            </a:extLst>
          </p:cNvPr>
          <p:cNvSpPr/>
          <p:nvPr/>
        </p:nvSpPr>
        <p:spPr>
          <a:xfrm>
            <a:off x="9192768" y="4315968"/>
            <a:ext cx="890016" cy="3657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pic>
        <p:nvPicPr>
          <p:cNvPr id="9" name="图片 8" descr="C:\Users\zhangxueying\Desktop\图片1.png图片1">
            <a:extLst>
              <a:ext uri="{FF2B5EF4-FFF2-40B4-BE49-F238E27FC236}">
                <a16:creationId xmlns:a16="http://schemas.microsoft.com/office/drawing/2014/main" id="{79E64A3C-CC59-269F-9C63-DE59DD47F0D2}"/>
              </a:ext>
            </a:extLst>
          </p:cNvPr>
          <p:cNvPicPr>
            <a:picLocks noChangeAspect="1"/>
          </p:cNvPicPr>
          <p:nvPr/>
        </p:nvPicPr>
        <p:blipFill>
          <a:blip r:embed="rId3"/>
          <a:srcRect/>
          <a:stretch>
            <a:fillRect/>
          </a:stretch>
        </p:blipFill>
        <p:spPr>
          <a:xfrm>
            <a:off x="10469328" y="352341"/>
            <a:ext cx="1139800" cy="316800"/>
          </a:xfrm>
          <a:prstGeom prst="rect">
            <a:avLst/>
          </a:prstGeom>
        </p:spPr>
      </p:pic>
      <p:pic>
        <p:nvPicPr>
          <p:cNvPr id="10" name="Picture 9">
            <a:extLst>
              <a:ext uri="{FF2B5EF4-FFF2-40B4-BE49-F238E27FC236}">
                <a16:creationId xmlns:a16="http://schemas.microsoft.com/office/drawing/2014/main" id="{6AF78F92-7599-1030-E5AD-D3702EF23EC9}"/>
              </a:ext>
            </a:extLst>
          </p:cNvPr>
          <p:cNvPicPr>
            <a:picLocks noChangeAspect="1"/>
          </p:cNvPicPr>
          <p:nvPr/>
        </p:nvPicPr>
        <p:blipFill>
          <a:blip r:embed="rId4"/>
          <a:stretch>
            <a:fillRect/>
          </a:stretch>
        </p:blipFill>
        <p:spPr>
          <a:xfrm>
            <a:off x="7309429" y="2215193"/>
            <a:ext cx="4315318" cy="2842141"/>
          </a:xfrm>
          <a:prstGeom prst="rect">
            <a:avLst/>
          </a:prstGeom>
        </p:spPr>
      </p:pic>
    </p:spTree>
    <p:extLst>
      <p:ext uri="{BB962C8B-B14F-4D97-AF65-F5344CB8AC3E}">
        <p14:creationId xmlns:p14="http://schemas.microsoft.com/office/powerpoint/2010/main" val="1035098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landscape with hills in the back&#10;&#10;Description automatically generated with low confidence">
            <a:extLst>
              <a:ext uri="{FF2B5EF4-FFF2-40B4-BE49-F238E27FC236}">
                <a16:creationId xmlns:a16="http://schemas.microsoft.com/office/drawing/2014/main" id="{22EBF803-760C-40E8-8FF1-349C1AC05A26}"/>
              </a:ext>
            </a:extLst>
          </p:cNvPr>
          <p:cNvPicPr>
            <a:picLocks noGrp="1" noChangeAspect="1"/>
          </p:cNvPicPr>
          <p:nvPr>
            <p:ph type="pic" sz="quarter" idx="42"/>
          </p:nvPr>
        </p:nvPicPr>
        <p:blipFill>
          <a:blip r:embed="rId2"/>
          <a:srcRect t="2838" b="2838"/>
          <a:stretch>
            <a:fillRect/>
          </a:stretch>
        </p:blipFill>
        <p:spPr/>
      </p:pic>
      <p:sp>
        <p:nvSpPr>
          <p:cNvPr id="3" name="幻灯片编号占位符 2"/>
          <p:cNvSpPr>
            <a:spLocks noGrp="1"/>
          </p:cNvSpPr>
          <p:nvPr>
            <p:ph type="sldNum" sz="quarter" idx="12"/>
          </p:nvPr>
        </p:nvSpPr>
        <p:spPr/>
        <p:txBody>
          <a:bodyPr/>
          <a:lstStyle/>
          <a:p>
            <a:fld id="{C12EF67B-7566-E64E-A5A4-F6327E453F64}" type="slidenum">
              <a:rPr kumimoji="1" lang="zh-CN" altLang="en-US" smtClean="0"/>
              <a:t>12</a:t>
            </a:fld>
            <a:endParaRPr kumimoji="1" lang="zh-CN" altLang="en-US"/>
          </a:p>
        </p:txBody>
      </p:sp>
      <p:cxnSp>
        <p:nvCxnSpPr>
          <p:cNvPr id="5" name="直线连接符 4"/>
          <p:cNvCxnSpPr/>
          <p:nvPr/>
        </p:nvCxnSpPr>
        <p:spPr>
          <a:xfrm>
            <a:off x="693516"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95325" y="2442458"/>
            <a:ext cx="25200" cy="540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descr="C:\Users\zhangxueying\Desktop\图片1.png图片1"/>
          <p:cNvPicPr>
            <a:picLocks noChangeAspect="1"/>
          </p:cNvPicPr>
          <p:nvPr/>
        </p:nvPicPr>
        <p:blipFill>
          <a:blip r:embed="rId3"/>
          <a:srcRect/>
          <a:stretch>
            <a:fillRect/>
          </a:stretch>
        </p:blipFill>
        <p:spPr>
          <a:xfrm>
            <a:off x="10469328" y="352341"/>
            <a:ext cx="1139800" cy="316800"/>
          </a:xfrm>
          <a:prstGeom prst="rect">
            <a:avLst/>
          </a:prstGeom>
        </p:spPr>
      </p:pic>
      <p:sp>
        <p:nvSpPr>
          <p:cNvPr id="23" name="文本占位符 2"/>
          <p:cNvSpPr txBox="1"/>
          <p:nvPr/>
        </p:nvSpPr>
        <p:spPr>
          <a:xfrm>
            <a:off x="1788077" y="2360013"/>
            <a:ext cx="9708598" cy="17897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buNone/>
            </a:pPr>
            <a:r>
              <a:rPr kumimoji="1" lang="en-US" altLang="zh-CN" sz="3600" b="1" dirty="0">
                <a:solidFill>
                  <a:srgbClr val="0F345E"/>
                </a:solidFill>
                <a:latin typeface="+mj-lt"/>
                <a:ea typeface="Calibri"/>
                <a:cs typeface="Calibri"/>
              </a:rPr>
              <a:t>Planning Update</a:t>
            </a:r>
            <a:endParaRPr kumimoji="1" lang="zh-CN" altLang="en-US" sz="3600" b="1" dirty="0">
              <a:solidFill>
                <a:srgbClr val="0F345E"/>
              </a:solidFill>
              <a:latin typeface="+mj-lt"/>
              <a:cs typeface="Calibri"/>
            </a:endParaRPr>
          </a:p>
        </p:txBody>
      </p:sp>
    </p:spTree>
    <p:extLst>
      <p:ext uri="{BB962C8B-B14F-4D97-AF65-F5344CB8AC3E}">
        <p14:creationId xmlns:p14="http://schemas.microsoft.com/office/powerpoint/2010/main" val="40756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3">
            <a:extLst>
              <a:ext uri="{FF2B5EF4-FFF2-40B4-BE49-F238E27FC236}">
                <a16:creationId xmlns:a16="http://schemas.microsoft.com/office/drawing/2014/main" id="{4B386509-63EF-47D8-A7C2-8C5602243B73}"/>
              </a:ext>
            </a:extLst>
          </p:cNvPr>
          <p:cNvSpPr txBox="1">
            <a:spLocks/>
          </p:cNvSpPr>
          <p:nvPr/>
        </p:nvSpPr>
        <p:spPr>
          <a:xfrm>
            <a:off x="860422" y="664599"/>
            <a:ext cx="10637961" cy="6035271"/>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a:buNone/>
              <a:defRPr sz="3600" b="0" i="0" kern="1200">
                <a:solidFill>
                  <a:schemeClr val="tx1"/>
                </a:solidFill>
                <a:latin typeface="微软雅黑" panose="020B0503020204020204" charset="-122"/>
                <a:ea typeface="微软雅黑" panose="020B0503020204020204" charset="-122"/>
                <a:cs typeface="微软雅黑" panose="020B0503020204020204" charset="-122"/>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a:lnSpc>
                <a:spcPct val="100000"/>
              </a:lnSpc>
            </a:pPr>
            <a:r>
              <a:rPr kumimoji="1" lang="en-US" altLang="zh-CN" sz="2000" b="1" dirty="0">
                <a:solidFill>
                  <a:schemeClr val="accent3"/>
                </a:solidFill>
                <a:latin typeface="+mn-lt"/>
                <a:ea typeface="Calibri"/>
                <a:cs typeface="Calibri"/>
              </a:rPr>
              <a:t>Ongoing Update and </a:t>
            </a:r>
            <a:r>
              <a:rPr kumimoji="1" lang="en-US" altLang="zh-CN" sz="2000" b="1" dirty="0" err="1">
                <a:solidFill>
                  <a:schemeClr val="accent3"/>
                </a:solidFill>
                <a:latin typeface="+mn-lt"/>
                <a:ea typeface="Calibri"/>
                <a:cs typeface="Calibri"/>
              </a:rPr>
              <a:t>Finalisation</a:t>
            </a:r>
            <a:r>
              <a:rPr kumimoji="1" lang="en-US" altLang="zh-CN" sz="2000" b="1" dirty="0">
                <a:solidFill>
                  <a:schemeClr val="accent3"/>
                </a:solidFill>
                <a:latin typeface="+mn-lt"/>
                <a:ea typeface="Calibri"/>
                <a:cs typeface="Calibri"/>
              </a:rPr>
              <a:t> of Project Documentation</a:t>
            </a:r>
            <a:endParaRPr lang="en-US" altLang="zh-CN" sz="2000" b="1" dirty="0">
              <a:solidFill>
                <a:schemeClr val="accent3"/>
              </a:solidFill>
              <a:latin typeface="+mn-lt"/>
              <a:ea typeface="Calibri"/>
              <a:cs typeface="Calibri"/>
            </a:endParaRPr>
          </a:p>
          <a:p>
            <a:pPr>
              <a:lnSpc>
                <a:spcPct val="100000"/>
              </a:lnSpc>
            </a:pPr>
            <a:r>
              <a:rPr kumimoji="1" lang="en-US" altLang="zh-CN" sz="1800" b="1" dirty="0">
                <a:solidFill>
                  <a:schemeClr val="accent3"/>
                </a:solidFill>
                <a:latin typeface="+mn-lt"/>
                <a:ea typeface="Calibri"/>
                <a:cs typeface="Calibri"/>
              </a:rPr>
              <a:t>  Biodiversity Offsetting Requirements</a:t>
            </a:r>
            <a:endParaRPr lang="en-US" altLang="zh-CN" sz="1800" b="1" dirty="0">
              <a:solidFill>
                <a:schemeClr val="accent3"/>
              </a:solidFill>
              <a:latin typeface="+mn-lt"/>
              <a:ea typeface="Calibri"/>
              <a:cs typeface="Calibri"/>
            </a:endParaRPr>
          </a:p>
          <a:p>
            <a:pPr marL="445770" lvl="1" indent="-269875">
              <a:lnSpc>
                <a:spcPct val="100000"/>
              </a:lnSpc>
              <a:spcBef>
                <a:spcPts val="0"/>
              </a:spcBef>
            </a:pPr>
            <a:r>
              <a:rPr lang="en-AU" sz="1600" dirty="0">
                <a:cs typeface="Helvetica"/>
              </a:rPr>
              <a:t>Biodiversity offset credit requirements received in January 2025. This satisfies CoC 19(A) a) and b). Confirmation of this is on Dept of Planning Website. Retirement of credits to be completed within 2 years from the commencement of construction</a:t>
            </a:r>
          </a:p>
          <a:p>
            <a:pPr marL="0" lvl="1" indent="0">
              <a:lnSpc>
                <a:spcPct val="100000"/>
              </a:lnSpc>
              <a:spcBef>
                <a:spcPts val="1000"/>
              </a:spcBef>
              <a:buNone/>
            </a:pPr>
            <a:r>
              <a:rPr kumimoji="1" lang="en-US" altLang="zh-CN" sz="1800" b="1" dirty="0">
                <a:solidFill>
                  <a:schemeClr val="accent3"/>
                </a:solidFill>
                <a:ea typeface="Calibri"/>
                <a:cs typeface="Calibri"/>
              </a:rPr>
              <a:t>  Variation to Condition of Approvals</a:t>
            </a:r>
            <a:endParaRPr lang="en-AU" b="1" dirty="0">
              <a:solidFill>
                <a:schemeClr val="accent3"/>
              </a:solidFill>
              <a:ea typeface="Calibri"/>
              <a:cs typeface="Calibri"/>
            </a:endParaRPr>
          </a:p>
          <a:p>
            <a:pPr marL="445770" lvl="1" indent="-269875">
              <a:lnSpc>
                <a:spcPct val="100000"/>
              </a:lnSpc>
              <a:spcBef>
                <a:spcPts val="0"/>
              </a:spcBef>
            </a:pPr>
            <a:r>
              <a:rPr lang="en-AU" sz="1600" dirty="0">
                <a:solidFill>
                  <a:srgbClr val="000000"/>
                </a:solidFill>
                <a:ea typeface="微软雅黑"/>
                <a:cs typeface="Helvetica"/>
              </a:rPr>
              <a:t>EPBC 2017/8129 was varied in May 25. Key </a:t>
            </a:r>
            <a:r>
              <a:rPr lang="en-AU" sz="1600">
                <a:solidFill>
                  <a:srgbClr val="000000"/>
                </a:solidFill>
                <a:ea typeface="微软雅黑"/>
                <a:cs typeface="Helvetica"/>
              </a:rPr>
              <a:t>change</a:t>
            </a:r>
            <a:r>
              <a:rPr lang="en-AU" sz="1600" dirty="0">
                <a:solidFill>
                  <a:srgbClr val="000000"/>
                </a:solidFill>
                <a:ea typeface="微软雅黑"/>
                <a:cs typeface="Helvetica"/>
              </a:rPr>
              <a:t> was the amendment of approved vegetation clearance limits and reduction in hollow bearing tree removal</a:t>
            </a:r>
            <a:r>
              <a:rPr lang="en-AU" sz="1600">
                <a:solidFill>
                  <a:srgbClr val="000000"/>
                </a:solidFill>
                <a:ea typeface="微软雅黑"/>
                <a:cs typeface="Helvetica"/>
              </a:rPr>
              <a:t> to reflect the updated mapping</a:t>
            </a:r>
            <a:r>
              <a:rPr lang="en-AU" sz="1600" dirty="0">
                <a:solidFill>
                  <a:srgbClr val="000000"/>
                </a:solidFill>
                <a:ea typeface="微软雅黑"/>
                <a:cs typeface="Helvetica"/>
              </a:rPr>
              <a:t>. </a:t>
            </a:r>
          </a:p>
          <a:p>
            <a:pPr marL="445770" lvl="1" indent="-269875">
              <a:lnSpc>
                <a:spcPct val="100000"/>
              </a:lnSpc>
              <a:spcBef>
                <a:spcPts val="0"/>
              </a:spcBef>
            </a:pPr>
            <a:endParaRPr kumimoji="1" lang="en-AU" sz="1400" dirty="0">
              <a:solidFill>
                <a:srgbClr val="000000"/>
              </a:solidFill>
              <a:ea typeface="微软雅黑"/>
              <a:cs typeface="Helvetica"/>
            </a:endParaRPr>
          </a:p>
          <a:p>
            <a:pPr lvl="1" indent="-509905">
              <a:lnSpc>
                <a:spcPct val="100000"/>
              </a:lnSpc>
              <a:spcBef>
                <a:spcPts val="0"/>
              </a:spcBef>
              <a:buNone/>
            </a:pPr>
            <a:r>
              <a:rPr kumimoji="1" lang="en-AU" altLang="zh-CN" sz="1800" b="1" dirty="0">
                <a:solidFill>
                  <a:schemeClr val="accent3"/>
                </a:solidFill>
                <a:ea typeface="微软雅黑"/>
                <a:cs typeface="Helvetica"/>
              </a:rPr>
              <a:t>Biodiversity Management Plan (BMP)</a:t>
            </a:r>
            <a:endParaRPr lang="en-US" altLang="zh-CN" sz="1800" b="1" dirty="0">
              <a:solidFill>
                <a:schemeClr val="accent3"/>
              </a:solidFill>
              <a:ea typeface="微软雅黑"/>
              <a:cs typeface="Helvetica"/>
            </a:endParaRPr>
          </a:p>
          <a:p>
            <a:pPr marL="445770" lvl="1" indent="-269875">
              <a:lnSpc>
                <a:spcPct val="100000"/>
              </a:lnSpc>
              <a:spcBef>
                <a:spcPts val="0"/>
              </a:spcBef>
            </a:pPr>
            <a:r>
              <a:rPr kumimoji="1" lang="en-AU" sz="1600" dirty="0">
                <a:ea typeface="微软雅黑"/>
                <a:cs typeface="Helvetica"/>
              </a:rPr>
              <a:t>Approval from State and Federal agencies has been received. The BMP is now available on the CWF website. </a:t>
            </a:r>
            <a:endParaRPr lang="en-AU" sz="1600" dirty="0">
              <a:ea typeface="微软雅黑"/>
              <a:cs typeface="Helvetica"/>
            </a:endParaRPr>
          </a:p>
          <a:p>
            <a:pPr marL="0" lvl="1" indent="0">
              <a:lnSpc>
                <a:spcPct val="100000"/>
              </a:lnSpc>
              <a:spcBef>
                <a:spcPts val="1000"/>
              </a:spcBef>
              <a:buNone/>
            </a:pPr>
            <a:r>
              <a:rPr kumimoji="1" lang="en-AU" sz="1800" b="1" dirty="0">
                <a:solidFill>
                  <a:schemeClr val="accent3"/>
                </a:solidFill>
                <a:ea typeface="Calibri"/>
                <a:cs typeface="Calibri"/>
              </a:rPr>
              <a:t>   Other Management Plans</a:t>
            </a:r>
            <a:endParaRPr lang="en-AU" b="1" dirty="0">
              <a:solidFill>
                <a:schemeClr val="accent3"/>
              </a:solidFill>
              <a:ea typeface="Calibri"/>
              <a:cs typeface="Calibri"/>
            </a:endParaRPr>
          </a:p>
          <a:p>
            <a:pPr marL="445770" lvl="1" indent="-269875">
              <a:lnSpc>
                <a:spcPct val="100000"/>
              </a:lnSpc>
              <a:spcBef>
                <a:spcPts val="0"/>
              </a:spcBef>
            </a:pPr>
            <a:r>
              <a:rPr kumimoji="1" lang="en-AU" sz="1600" dirty="0">
                <a:ea typeface="微软雅黑"/>
                <a:cs typeface="Helvetica"/>
              </a:rPr>
              <a:t>Approved and any updated management plans are located on CWF website (Heritage, EMS, Superb Parrot Research Plan)</a:t>
            </a:r>
            <a:endParaRPr lang="en-AU" sz="1600" dirty="0">
              <a:ea typeface="微软雅黑"/>
              <a:cs typeface="Helvetica"/>
            </a:endParaRPr>
          </a:p>
          <a:p>
            <a:pPr marL="445770" lvl="1" indent="-269875">
              <a:lnSpc>
                <a:spcPct val="100000"/>
              </a:lnSpc>
              <a:spcBef>
                <a:spcPts val="0"/>
              </a:spcBef>
            </a:pPr>
            <a:r>
              <a:rPr lang="en-AU" sz="1600" dirty="0">
                <a:solidFill>
                  <a:srgbClr val="000000"/>
                </a:solidFill>
                <a:ea typeface="微软雅黑"/>
                <a:cs typeface="Helvetica"/>
              </a:rPr>
              <a:t>Current approved TMP is being updated in consultation with </a:t>
            </a:r>
            <a:r>
              <a:rPr lang="en-AU" sz="1600" dirty="0" err="1">
                <a:solidFill>
                  <a:srgbClr val="000000"/>
                </a:solidFill>
                <a:ea typeface="微软雅黑"/>
                <a:cs typeface="Helvetica"/>
              </a:rPr>
              <a:t>TfNSW</a:t>
            </a:r>
            <a:r>
              <a:rPr lang="en-AU" sz="1600" dirty="0">
                <a:solidFill>
                  <a:srgbClr val="000000"/>
                </a:solidFill>
                <a:ea typeface="微软雅黑"/>
                <a:cs typeface="Helvetica"/>
              </a:rPr>
              <a:t>  - around intersection upgrade for Hume Hwy &amp; </a:t>
            </a:r>
            <a:r>
              <a:rPr lang="en-AU" sz="1600" dirty="0" err="1">
                <a:solidFill>
                  <a:srgbClr val="000000"/>
                </a:solidFill>
                <a:ea typeface="微软雅黑"/>
                <a:cs typeface="Helvetica"/>
              </a:rPr>
              <a:t>Whitefields</a:t>
            </a:r>
            <a:r>
              <a:rPr lang="en-AU" sz="1600" dirty="0">
                <a:solidFill>
                  <a:srgbClr val="000000"/>
                </a:solidFill>
                <a:ea typeface="微软雅黑"/>
                <a:cs typeface="Helvetica"/>
              </a:rPr>
              <a:t> Rd</a:t>
            </a:r>
          </a:p>
          <a:p>
            <a:pPr marL="445770" lvl="1" indent="-269875">
              <a:lnSpc>
                <a:spcPct val="100000"/>
              </a:lnSpc>
              <a:spcBef>
                <a:spcPts val="0"/>
              </a:spcBef>
            </a:pPr>
            <a:r>
              <a:rPr lang="en-AU" sz="1600" dirty="0">
                <a:solidFill>
                  <a:srgbClr val="000000"/>
                </a:solidFill>
                <a:ea typeface="微软雅黑"/>
                <a:cs typeface="Helvetica"/>
              </a:rPr>
              <a:t>Works authorisation deed and Section 138 permits being prepared for road upgrades</a:t>
            </a:r>
          </a:p>
          <a:p>
            <a:pPr marL="445770" lvl="1" indent="-269875">
              <a:lnSpc>
                <a:spcPct val="100000"/>
              </a:lnSpc>
              <a:spcBef>
                <a:spcPts val="0"/>
              </a:spcBef>
            </a:pPr>
            <a:r>
              <a:rPr lang="en-AU" sz="1600" dirty="0">
                <a:solidFill>
                  <a:srgbClr val="000000"/>
                </a:solidFill>
                <a:ea typeface="微软雅黑"/>
                <a:cs typeface="Helvetica"/>
              </a:rPr>
              <a:t>Bird &amp; Bat Management Plan – drafted – required prior to commissioning of turbines</a:t>
            </a:r>
          </a:p>
          <a:p>
            <a:pPr marL="445770" lvl="1" indent="-269875">
              <a:lnSpc>
                <a:spcPct val="100000"/>
              </a:lnSpc>
              <a:spcBef>
                <a:spcPts val="0"/>
              </a:spcBef>
            </a:pPr>
            <a:r>
              <a:rPr lang="en-AU" sz="1600" dirty="0" err="1">
                <a:solidFill>
                  <a:srgbClr val="000000"/>
                </a:solidFill>
                <a:ea typeface="微软雅黑"/>
                <a:cs typeface="Helvetica"/>
              </a:rPr>
              <a:t>Whitefields</a:t>
            </a:r>
            <a:r>
              <a:rPr lang="en-AU" sz="1600" dirty="0">
                <a:solidFill>
                  <a:srgbClr val="000000"/>
                </a:solidFill>
                <a:ea typeface="微软雅黑"/>
                <a:cs typeface="Helvetica"/>
              </a:rPr>
              <a:t> Roadside Vegetation Management and Landscaping Plan – in place. Future updates planned closer to construction and detailed design of </a:t>
            </a:r>
            <a:r>
              <a:rPr lang="en-AU" sz="1600" dirty="0" err="1">
                <a:solidFill>
                  <a:srgbClr val="000000"/>
                </a:solidFill>
                <a:ea typeface="微软雅黑"/>
                <a:cs typeface="Helvetica"/>
              </a:rPr>
              <a:t>Whitefields</a:t>
            </a:r>
            <a:r>
              <a:rPr lang="en-AU" sz="1600" dirty="0">
                <a:solidFill>
                  <a:srgbClr val="000000"/>
                </a:solidFill>
                <a:ea typeface="微软雅黑"/>
                <a:cs typeface="Helvetica"/>
              </a:rPr>
              <a:t> Road.</a:t>
            </a:r>
            <a:endParaRPr kumimoji="1" lang="en-AU" sz="1600" dirty="0">
              <a:solidFill>
                <a:srgbClr val="000000"/>
              </a:solidFill>
              <a:ea typeface="微软雅黑"/>
              <a:cs typeface="Helvetica"/>
            </a:endParaRPr>
          </a:p>
          <a:p>
            <a:pPr marL="175895" lvl="1" indent="0">
              <a:lnSpc>
                <a:spcPct val="100000"/>
              </a:lnSpc>
              <a:spcBef>
                <a:spcPts val="0"/>
              </a:spcBef>
              <a:buNone/>
            </a:pPr>
            <a:endParaRPr lang="en-AU" sz="1400" dirty="0">
              <a:solidFill>
                <a:srgbClr val="000000"/>
              </a:solidFill>
              <a:latin typeface="Helvetica"/>
              <a:ea typeface="微软雅黑"/>
              <a:cs typeface="Helvetica"/>
            </a:endParaRPr>
          </a:p>
          <a:p>
            <a:pPr>
              <a:lnSpc>
                <a:spcPct val="100000"/>
              </a:lnSpc>
            </a:pPr>
            <a:endParaRPr lang="en-AU" sz="1800" dirty="0">
              <a:solidFill>
                <a:srgbClr val="8496B0"/>
              </a:solidFill>
              <a:latin typeface="Helvetica"/>
              <a:ea typeface="微软雅黑"/>
              <a:cs typeface="Helvetica"/>
            </a:endParaRPr>
          </a:p>
          <a:p>
            <a:pPr marL="175895" lvl="1" indent="0">
              <a:lnSpc>
                <a:spcPct val="100000"/>
              </a:lnSpc>
              <a:spcBef>
                <a:spcPts val="0"/>
              </a:spcBef>
              <a:buNone/>
            </a:pPr>
            <a:endParaRPr lang="en-AU" sz="1400" dirty="0">
              <a:latin typeface="Helvetica" charset="0"/>
              <a:ea typeface="微软雅黑" panose="020B0503020204020204" charset="-122"/>
              <a:cs typeface="Helvetica" charset="0"/>
            </a:endParaRPr>
          </a:p>
          <a:p>
            <a:pPr marL="0" lvl="1" indent="0">
              <a:lnSpc>
                <a:spcPct val="100000"/>
              </a:lnSpc>
              <a:spcBef>
                <a:spcPts val="0"/>
              </a:spcBef>
              <a:buNone/>
            </a:pPr>
            <a:endParaRPr lang="en-AU" altLang="zh-CN" sz="1800" dirty="0">
              <a:solidFill>
                <a:schemeClr val="accent3"/>
              </a:solidFill>
              <a:latin typeface="Helvetica"/>
              <a:ea typeface="微软雅黑"/>
              <a:cs typeface="Helvetica"/>
            </a:endParaRPr>
          </a:p>
          <a:p>
            <a:pPr marL="175895" lvl="1">
              <a:lnSpc>
                <a:spcPct val="100000"/>
              </a:lnSpc>
              <a:spcBef>
                <a:spcPts val="0"/>
              </a:spcBef>
            </a:pPr>
            <a:endParaRPr lang="en-AU" sz="1400" dirty="0">
              <a:solidFill>
                <a:srgbClr val="000000"/>
              </a:solidFill>
              <a:latin typeface="Helvetica"/>
              <a:ea typeface="微软雅黑"/>
              <a:cs typeface="Helvetica" charset="0"/>
            </a:endParaRPr>
          </a:p>
          <a:p>
            <a:pPr marL="175895" lvl="1">
              <a:lnSpc>
                <a:spcPct val="100000"/>
              </a:lnSpc>
              <a:spcBef>
                <a:spcPts val="0"/>
              </a:spcBef>
            </a:pPr>
            <a:endParaRPr lang="en-AU" sz="1400" dirty="0">
              <a:solidFill>
                <a:srgbClr val="000000"/>
              </a:solidFill>
              <a:latin typeface="Helvetica"/>
              <a:ea typeface="微软雅黑"/>
              <a:cs typeface="Helvetica" charset="0"/>
            </a:endParaRPr>
          </a:p>
          <a:p>
            <a:pPr marL="175895" lvl="1">
              <a:lnSpc>
                <a:spcPct val="100000"/>
              </a:lnSpc>
              <a:spcBef>
                <a:spcPts val="0"/>
              </a:spcBef>
            </a:pPr>
            <a:endParaRPr lang="en-AU" altLang="zh-CN" sz="1400" dirty="0">
              <a:solidFill>
                <a:srgbClr val="000000"/>
              </a:solidFill>
              <a:latin typeface="微软雅黑"/>
              <a:ea typeface="微软雅黑"/>
              <a:cs typeface="Helvetica" charset="0"/>
            </a:endParaRPr>
          </a:p>
          <a:p>
            <a:pPr>
              <a:lnSpc>
                <a:spcPct val="100000"/>
              </a:lnSpc>
            </a:pPr>
            <a:endParaRPr lang="zh-CN" altLang="en-US" dirty="0">
              <a:solidFill>
                <a:srgbClr val="8496B0"/>
              </a:solidFill>
              <a:latin typeface="Helvetica" charset="0"/>
              <a:ea typeface="微软雅黑"/>
              <a:cs typeface="Helvetica" charset="0"/>
            </a:endParaRPr>
          </a:p>
        </p:txBody>
      </p:sp>
      <p:sp>
        <p:nvSpPr>
          <p:cNvPr id="2" name="幻灯片编号占位符 1"/>
          <p:cNvSpPr>
            <a:spLocks noGrp="1"/>
          </p:cNvSpPr>
          <p:nvPr>
            <p:ph type="sldNum" sz="quarter" idx="12"/>
          </p:nvPr>
        </p:nvSpPr>
        <p:spPr/>
        <p:txBody>
          <a:bodyPr/>
          <a:lstStyle/>
          <a:p>
            <a:fld id="{C12EF67B-7566-E64E-A5A4-F6327E453F64}" type="slidenum">
              <a:rPr kumimoji="1" lang="zh-CN" altLang="en-US" smtClean="0"/>
              <a:t>13</a:t>
            </a:fld>
            <a:endParaRPr kumimoji="1" lang="zh-CN" altLang="en-US"/>
          </a:p>
        </p:txBody>
      </p:sp>
      <p:sp>
        <p:nvSpPr>
          <p:cNvPr id="4" name="文本占位符 3"/>
          <p:cNvSpPr>
            <a:spLocks noGrp="1"/>
          </p:cNvSpPr>
          <p:nvPr>
            <p:ph type="body" sz="quarter" idx="13"/>
          </p:nvPr>
        </p:nvSpPr>
        <p:spPr>
          <a:xfrm>
            <a:off x="946148" y="-2686"/>
            <a:ext cx="5454652" cy="512345"/>
          </a:xfrm>
        </p:spPr>
        <p:txBody>
          <a:bodyPr/>
          <a:lstStyle/>
          <a:p>
            <a:pPr>
              <a:lnSpc>
                <a:spcPct val="100000"/>
              </a:lnSpc>
            </a:pPr>
            <a:r>
              <a:rPr kumimoji="1" lang="en-AU" altLang="zh-CN" sz="3200" b="1" dirty="0">
                <a:solidFill>
                  <a:schemeClr val="accent1">
                    <a:lumMod val="75000"/>
                  </a:schemeClr>
                </a:solidFill>
                <a:latin typeface="+mj-lt"/>
                <a:ea typeface="Helvetica" charset="0"/>
                <a:cs typeface="Helvetica" charset="0"/>
              </a:rPr>
              <a:t>Planning Update</a:t>
            </a:r>
            <a:endParaRPr kumimoji="1" lang="en-US" altLang="zh-CN" sz="3200" b="1" dirty="0">
              <a:solidFill>
                <a:schemeClr val="accent1">
                  <a:lumMod val="75000"/>
                </a:schemeClr>
              </a:solidFill>
              <a:latin typeface="+mj-lt"/>
              <a:ea typeface="Helvetica" charset="0"/>
              <a:cs typeface="Helvetica" charset="0"/>
            </a:endParaRPr>
          </a:p>
        </p:txBody>
      </p:sp>
      <p:pic>
        <p:nvPicPr>
          <p:cNvPr id="9" name="图片 8" descr="C:\Users\zhangxueying\Desktop\图片1.png图片1"/>
          <p:cNvPicPr>
            <a:picLocks noChangeAspect="1"/>
          </p:cNvPicPr>
          <p:nvPr/>
        </p:nvPicPr>
        <p:blipFill>
          <a:blip r:embed="rId3"/>
          <a:srcRect/>
          <a:stretch>
            <a:fillRect/>
          </a:stretch>
        </p:blipFill>
        <p:spPr>
          <a:xfrm>
            <a:off x="10469328" y="352341"/>
            <a:ext cx="1139800" cy="316800"/>
          </a:xfrm>
          <a:prstGeom prst="rect">
            <a:avLst/>
          </a:prstGeom>
        </p:spPr>
      </p:pic>
    </p:spTree>
    <p:extLst>
      <p:ext uri="{BB962C8B-B14F-4D97-AF65-F5344CB8AC3E}">
        <p14:creationId xmlns:p14="http://schemas.microsoft.com/office/powerpoint/2010/main" val="1623764959"/>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F3234-3D37-8D59-F7AF-99F2CC118F8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79BD66-841D-403B-C208-FA0969023E60}"/>
              </a:ext>
            </a:extLst>
          </p:cNvPr>
          <p:cNvSpPr>
            <a:spLocks noGrp="1"/>
          </p:cNvSpPr>
          <p:nvPr>
            <p:ph type="sldNum" sz="quarter" idx="12"/>
          </p:nvPr>
        </p:nvSpPr>
        <p:spPr/>
        <p:txBody>
          <a:bodyPr/>
          <a:lstStyle/>
          <a:p>
            <a:fld id="{C12EF67B-7566-E64E-A5A4-F6327E453F64}" type="slidenum">
              <a:rPr kumimoji="1" lang="zh-CN" altLang="en-US" smtClean="0"/>
              <a:t>14</a:t>
            </a:fld>
            <a:endParaRPr kumimoji="1" lang="zh-CN" altLang="en-US"/>
          </a:p>
        </p:txBody>
      </p:sp>
      <p:sp>
        <p:nvSpPr>
          <p:cNvPr id="3" name="Text Placeholder 2">
            <a:extLst>
              <a:ext uri="{FF2B5EF4-FFF2-40B4-BE49-F238E27FC236}">
                <a16:creationId xmlns:a16="http://schemas.microsoft.com/office/drawing/2014/main" id="{23C21822-58A3-F62B-AB61-1704FD0BFA83}"/>
              </a:ext>
            </a:extLst>
          </p:cNvPr>
          <p:cNvSpPr>
            <a:spLocks noGrp="1"/>
          </p:cNvSpPr>
          <p:nvPr>
            <p:ph type="body" sz="quarter" idx="15"/>
          </p:nvPr>
        </p:nvSpPr>
        <p:spPr/>
        <p:txBody>
          <a:bodyPr/>
          <a:lstStyle/>
          <a:p>
            <a:endParaRPr lang="en-US"/>
          </a:p>
          <a:p>
            <a:endParaRPr lang="en-AU"/>
          </a:p>
        </p:txBody>
      </p:sp>
      <p:sp>
        <p:nvSpPr>
          <p:cNvPr id="5" name="Text Placeholder 4">
            <a:extLst>
              <a:ext uri="{FF2B5EF4-FFF2-40B4-BE49-F238E27FC236}">
                <a16:creationId xmlns:a16="http://schemas.microsoft.com/office/drawing/2014/main" id="{50A34E17-104C-5A09-B037-AF199A8425F5}"/>
              </a:ext>
            </a:extLst>
          </p:cNvPr>
          <p:cNvSpPr>
            <a:spLocks noGrp="1"/>
          </p:cNvSpPr>
          <p:nvPr>
            <p:ph type="body" sz="quarter" idx="14"/>
          </p:nvPr>
        </p:nvSpPr>
        <p:spPr>
          <a:xfrm>
            <a:off x="1786618" y="1167494"/>
            <a:ext cx="9317945" cy="2449286"/>
          </a:xfrm>
        </p:spPr>
        <p:txBody>
          <a:bodyPr lIns="0" tIns="0" rIns="0" bIns="0" anchor="t"/>
          <a:lstStyle/>
          <a:p>
            <a:r>
              <a:rPr lang="en-US" sz="1600" dirty="0">
                <a:latin typeface="微软雅黑"/>
                <a:ea typeface="微软雅黑"/>
              </a:rPr>
              <a:t>-</a:t>
            </a:r>
            <a:endParaRPr lang="en-AU" sz="1600" dirty="0">
              <a:solidFill>
                <a:srgbClr val="111111"/>
              </a:solidFill>
              <a:latin typeface="Microsoft YaHei"/>
              <a:ea typeface="Microsoft YaHei"/>
            </a:endParaRPr>
          </a:p>
        </p:txBody>
      </p:sp>
      <p:sp>
        <p:nvSpPr>
          <p:cNvPr id="6" name="TextBox 5">
            <a:extLst>
              <a:ext uri="{FF2B5EF4-FFF2-40B4-BE49-F238E27FC236}">
                <a16:creationId xmlns:a16="http://schemas.microsoft.com/office/drawing/2014/main" id="{7FEED44E-748A-AE0C-5141-6A3A2693ED22}"/>
              </a:ext>
            </a:extLst>
          </p:cNvPr>
          <p:cNvSpPr txBox="1"/>
          <p:nvPr/>
        </p:nvSpPr>
        <p:spPr>
          <a:xfrm>
            <a:off x="1570038" y="307336"/>
            <a:ext cx="7172632" cy="593739"/>
          </a:xfrm>
          <a:prstGeom prst="rect">
            <a:avLst/>
          </a:prstGeom>
        </p:spPr>
        <p:txBody>
          <a:bodyPr lIns="0" tIns="0" rIns="0" bIns="0" anchor="t" anchorCtr="0"/>
          <a:lstStyle>
            <a:defPPr>
              <a:defRPr lang="zh-CN"/>
            </a:defPPr>
            <a:lvl1pPr indent="0">
              <a:lnSpc>
                <a:spcPct val="100000"/>
              </a:lnSpc>
              <a:spcBef>
                <a:spcPts val="1000"/>
              </a:spcBef>
              <a:buFont typeface="Arial" panose="020B0604020202020204"/>
              <a:buNone/>
              <a:defRPr kumimoji="1" sz="3200" b="1" i="0">
                <a:solidFill>
                  <a:srgbClr val="003163"/>
                </a:solidFill>
                <a:latin typeface="Helvetica" charset="0"/>
                <a:ea typeface="微软雅黑" panose="020B0503020204020204" charset="-122"/>
                <a:cs typeface="Helvetica" charset="0"/>
              </a:defRPr>
            </a:lvl1pPr>
            <a:lvl2pPr marL="685800" indent="-228600">
              <a:lnSpc>
                <a:spcPct val="90000"/>
              </a:lnSpc>
              <a:spcBef>
                <a:spcPts val="500"/>
              </a:spcBef>
              <a:buFont typeface="Arial" panose="020B0604020202020204"/>
              <a:buChar char="•"/>
              <a:defRPr sz="2400"/>
            </a:lvl2pPr>
            <a:lvl3pPr marL="1143000" indent="-228600">
              <a:lnSpc>
                <a:spcPct val="90000"/>
              </a:lnSpc>
              <a:spcBef>
                <a:spcPts val="500"/>
              </a:spcBef>
              <a:buFont typeface="Arial" panose="020B0604020202020204"/>
              <a:buChar char="•"/>
              <a:defRPr sz="2000"/>
            </a:lvl3pPr>
            <a:lvl4pPr marL="1600200" indent="-228600">
              <a:lnSpc>
                <a:spcPct val="90000"/>
              </a:lnSpc>
              <a:spcBef>
                <a:spcPts val="500"/>
              </a:spcBef>
              <a:buFont typeface="Arial" panose="020B0604020202020204"/>
              <a:buChar char="•"/>
            </a:lvl4pPr>
            <a:lvl5pPr marL="2057400" indent="-228600">
              <a:lnSpc>
                <a:spcPct val="90000"/>
              </a:lnSpc>
              <a:spcBef>
                <a:spcPts val="500"/>
              </a:spcBef>
              <a:buFont typeface="Arial" panose="020B0604020202020204"/>
              <a:buChar char="•"/>
            </a:lvl5pPr>
            <a:lvl6pPr marL="2514600" indent="-228600">
              <a:lnSpc>
                <a:spcPct val="90000"/>
              </a:lnSpc>
              <a:spcBef>
                <a:spcPts val="500"/>
              </a:spcBef>
              <a:buFont typeface="Arial" panose="020B0604020202020204"/>
              <a:buChar char="•"/>
            </a:lvl6pPr>
            <a:lvl7pPr marL="2971800" indent="-228600">
              <a:lnSpc>
                <a:spcPct val="90000"/>
              </a:lnSpc>
              <a:spcBef>
                <a:spcPts val="500"/>
              </a:spcBef>
              <a:buFont typeface="Arial" panose="020B0604020202020204"/>
              <a:buChar char="•"/>
            </a:lvl7pPr>
            <a:lvl8pPr marL="3429000" indent="-228600">
              <a:lnSpc>
                <a:spcPct val="90000"/>
              </a:lnSpc>
              <a:spcBef>
                <a:spcPts val="500"/>
              </a:spcBef>
              <a:buFont typeface="Arial" panose="020B0604020202020204"/>
              <a:buChar char="•"/>
            </a:lvl8pPr>
            <a:lvl9pPr marL="3886200" indent="-228600">
              <a:lnSpc>
                <a:spcPct val="90000"/>
              </a:lnSpc>
              <a:spcBef>
                <a:spcPts val="500"/>
              </a:spcBef>
              <a:buFont typeface="Arial" panose="020B0604020202020204"/>
              <a:buChar char="•"/>
            </a:lvl9pPr>
          </a:lstStyle>
          <a:p>
            <a:r>
              <a:rPr lang="en-AU" altLang="zh-CN" dirty="0">
                <a:latin typeface="+mj-lt"/>
                <a:ea typeface="微软雅黑"/>
                <a:cs typeface="Helvetica"/>
              </a:rPr>
              <a:t>Mod 2 Submissions </a:t>
            </a:r>
          </a:p>
        </p:txBody>
      </p:sp>
      <p:sp>
        <p:nvSpPr>
          <p:cNvPr id="18" name="TextBox 17">
            <a:extLst>
              <a:ext uri="{FF2B5EF4-FFF2-40B4-BE49-F238E27FC236}">
                <a16:creationId xmlns:a16="http://schemas.microsoft.com/office/drawing/2014/main" id="{CD19A8F4-DB19-17AA-94B2-52897C09DABE}"/>
              </a:ext>
            </a:extLst>
          </p:cNvPr>
          <p:cNvSpPr txBox="1"/>
          <p:nvPr/>
        </p:nvSpPr>
        <p:spPr>
          <a:xfrm>
            <a:off x="817880" y="1011358"/>
            <a:ext cx="579018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sz="2000" dirty="0">
                <a:ea typeface="Calibri"/>
                <a:cs typeface="Calibri"/>
              </a:rPr>
              <a:t>The Modification 2 submissions were received during public exhibition late last year.</a:t>
            </a:r>
          </a:p>
          <a:p>
            <a:endParaRPr lang="en-GB" sz="2000" dirty="0">
              <a:ea typeface="Calibri"/>
              <a:cs typeface="Calibri"/>
            </a:endParaRPr>
          </a:p>
          <a:p>
            <a:endParaRPr lang="en-GB" sz="2000" dirty="0">
              <a:ea typeface="Calibri"/>
              <a:cs typeface="Calibri"/>
            </a:endParaRPr>
          </a:p>
          <a:p>
            <a:endParaRPr lang="en-GB" sz="2000" dirty="0">
              <a:ea typeface="Calibri"/>
              <a:cs typeface="Calibri"/>
            </a:endParaRPr>
          </a:p>
          <a:p>
            <a:pPr marL="285750" indent="-285750">
              <a:buFont typeface="Arial" panose="020B0604020202020204" pitchFamily="34" charset="0"/>
              <a:buChar char="•"/>
            </a:pPr>
            <a:r>
              <a:rPr lang="en-GB" sz="2000" dirty="0">
                <a:ea typeface="Calibri"/>
                <a:cs typeface="Calibri"/>
              </a:rPr>
              <a:t>There were a total of 85 submissions made, with most coming from outside the local area (65% &gt; 100 km).</a:t>
            </a:r>
          </a:p>
          <a:p>
            <a:endParaRPr lang="en-GB" sz="2000" dirty="0">
              <a:ea typeface="Calibri"/>
              <a:cs typeface="Calibri"/>
            </a:endParaRPr>
          </a:p>
          <a:p>
            <a:endParaRPr lang="en-GB" sz="2000" dirty="0">
              <a:ea typeface="Calibri"/>
              <a:cs typeface="Calibri"/>
            </a:endParaRPr>
          </a:p>
          <a:p>
            <a:endParaRPr lang="en-GB" sz="2000" dirty="0">
              <a:ea typeface="Calibri"/>
              <a:cs typeface="Calibri"/>
            </a:endParaRPr>
          </a:p>
          <a:p>
            <a:pPr marL="285750" indent="-285750">
              <a:buFont typeface="Arial" panose="020B0604020202020204" pitchFamily="34" charset="0"/>
              <a:buChar char="•"/>
            </a:pPr>
            <a:r>
              <a:rPr lang="en-GB" sz="2000" dirty="0">
                <a:ea typeface="Calibri"/>
                <a:cs typeface="Calibri"/>
              </a:rPr>
              <a:t>Submissions can be complex. </a:t>
            </a:r>
            <a:r>
              <a:rPr lang="en-GB" sz="2000">
                <a:ea typeface="Calibri"/>
                <a:cs typeface="Calibri"/>
              </a:rPr>
              <a:t>The </a:t>
            </a:r>
            <a:r>
              <a:rPr lang="en-GB" sz="2000" dirty="0">
                <a:ea typeface="Calibri"/>
                <a:cs typeface="Calibri"/>
              </a:rPr>
              <a:t>analysis </a:t>
            </a:r>
            <a:r>
              <a:rPr lang="en-GB" sz="2000">
                <a:ea typeface="Calibri"/>
                <a:cs typeface="Calibri"/>
              </a:rPr>
              <a:t>and responses reflect</a:t>
            </a:r>
            <a:r>
              <a:rPr lang="en-GB" sz="2000" dirty="0">
                <a:ea typeface="Calibri"/>
                <a:cs typeface="Calibri"/>
              </a:rPr>
              <a:t> the diverse topics of the submissions.</a:t>
            </a:r>
          </a:p>
          <a:p>
            <a:endParaRPr lang="en-GB" sz="1600" dirty="0"/>
          </a:p>
          <a:p>
            <a:endParaRPr lang="en-GB" sz="1600" dirty="0"/>
          </a:p>
        </p:txBody>
      </p:sp>
      <p:graphicFrame>
        <p:nvGraphicFramePr>
          <p:cNvPr id="9" name="Chart 8">
            <a:extLst>
              <a:ext uri="{FF2B5EF4-FFF2-40B4-BE49-F238E27FC236}">
                <a16:creationId xmlns:a16="http://schemas.microsoft.com/office/drawing/2014/main" id="{455D32FC-7C5D-8DF0-67ED-0EB7293B766D}"/>
              </a:ext>
            </a:extLst>
          </p:cNvPr>
          <p:cNvGraphicFramePr>
            <a:graphicFrameLocks/>
          </p:cNvGraphicFramePr>
          <p:nvPr>
            <p:extLst>
              <p:ext uri="{D42A27DB-BD31-4B8C-83A1-F6EECF244321}">
                <p14:modId xmlns:p14="http://schemas.microsoft.com/office/powerpoint/2010/main" val="808338793"/>
              </p:ext>
            </p:extLst>
          </p:nvPr>
        </p:nvGraphicFramePr>
        <p:xfrm>
          <a:off x="6310393" y="1508577"/>
          <a:ext cx="4864554" cy="41819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9059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A0100-72B0-4382-5D38-1217B560D990}"/>
              </a:ext>
            </a:extLst>
          </p:cNvPr>
          <p:cNvSpPr>
            <a:spLocks noGrp="1"/>
          </p:cNvSpPr>
          <p:nvPr>
            <p:ph type="sldNum" sz="quarter" idx="12"/>
          </p:nvPr>
        </p:nvSpPr>
        <p:spPr/>
        <p:txBody>
          <a:bodyPr/>
          <a:lstStyle/>
          <a:p>
            <a:fld id="{C12EF67B-7566-E64E-A5A4-F6327E453F64}" type="slidenum">
              <a:rPr kumimoji="1" lang="zh-CN" altLang="en-US" smtClean="0"/>
              <a:t>15</a:t>
            </a:fld>
            <a:endParaRPr kumimoji="1" lang="zh-CN" altLang="en-US"/>
          </a:p>
        </p:txBody>
      </p:sp>
      <p:sp>
        <p:nvSpPr>
          <p:cNvPr id="3" name="Text Placeholder 2">
            <a:extLst>
              <a:ext uri="{FF2B5EF4-FFF2-40B4-BE49-F238E27FC236}">
                <a16:creationId xmlns:a16="http://schemas.microsoft.com/office/drawing/2014/main" id="{31B92962-B36F-F1BB-C5C9-6660DBCA89AD}"/>
              </a:ext>
            </a:extLst>
          </p:cNvPr>
          <p:cNvSpPr>
            <a:spLocks noGrp="1"/>
          </p:cNvSpPr>
          <p:nvPr>
            <p:ph type="body" sz="quarter" idx="15"/>
          </p:nvPr>
        </p:nvSpPr>
        <p:spPr/>
        <p:txBody>
          <a:bodyPr/>
          <a:lstStyle/>
          <a:p>
            <a:endParaRPr lang="en-US"/>
          </a:p>
          <a:p>
            <a:endParaRPr lang="en-AU"/>
          </a:p>
        </p:txBody>
      </p:sp>
      <p:sp>
        <p:nvSpPr>
          <p:cNvPr id="5" name="Text Placeholder 4">
            <a:extLst>
              <a:ext uri="{FF2B5EF4-FFF2-40B4-BE49-F238E27FC236}">
                <a16:creationId xmlns:a16="http://schemas.microsoft.com/office/drawing/2014/main" id="{0438F0F5-0F2C-7C41-5157-9913AE97C8AD}"/>
              </a:ext>
            </a:extLst>
          </p:cNvPr>
          <p:cNvSpPr>
            <a:spLocks noGrp="1"/>
          </p:cNvSpPr>
          <p:nvPr>
            <p:ph type="body" sz="quarter" idx="14"/>
          </p:nvPr>
        </p:nvSpPr>
        <p:spPr>
          <a:xfrm>
            <a:off x="1786618" y="1167494"/>
            <a:ext cx="9317945" cy="2449286"/>
          </a:xfrm>
        </p:spPr>
        <p:txBody>
          <a:bodyPr lIns="0" tIns="0" rIns="0" bIns="0" anchor="t"/>
          <a:lstStyle/>
          <a:p>
            <a:r>
              <a:rPr lang="en-US" sz="1600">
                <a:latin typeface="微软雅黑"/>
                <a:ea typeface="微软雅黑"/>
              </a:rPr>
              <a:t>-</a:t>
            </a:r>
            <a:endParaRPr lang="en-AU" sz="1600">
              <a:solidFill>
                <a:srgbClr val="111111"/>
              </a:solidFill>
              <a:latin typeface="Microsoft YaHei"/>
              <a:ea typeface="Microsoft YaHei"/>
            </a:endParaRPr>
          </a:p>
        </p:txBody>
      </p:sp>
      <p:sp>
        <p:nvSpPr>
          <p:cNvPr id="6" name="TextBox 5">
            <a:extLst>
              <a:ext uri="{FF2B5EF4-FFF2-40B4-BE49-F238E27FC236}">
                <a16:creationId xmlns:a16="http://schemas.microsoft.com/office/drawing/2014/main" id="{B1B62251-D54E-EBA5-7EB6-D21DE60D0978}"/>
              </a:ext>
            </a:extLst>
          </p:cNvPr>
          <p:cNvSpPr txBox="1"/>
          <p:nvPr/>
        </p:nvSpPr>
        <p:spPr>
          <a:xfrm>
            <a:off x="1570038" y="307336"/>
            <a:ext cx="7172632" cy="593739"/>
          </a:xfrm>
          <a:prstGeom prst="rect">
            <a:avLst/>
          </a:prstGeom>
        </p:spPr>
        <p:txBody>
          <a:bodyPr lIns="0" tIns="0" rIns="0" bIns="0" anchor="t" anchorCtr="0"/>
          <a:lstStyle>
            <a:defPPr>
              <a:defRPr lang="zh-CN"/>
            </a:defPPr>
            <a:lvl1pPr indent="0">
              <a:lnSpc>
                <a:spcPct val="100000"/>
              </a:lnSpc>
              <a:spcBef>
                <a:spcPts val="1000"/>
              </a:spcBef>
              <a:buFont typeface="Arial" panose="020B0604020202020204"/>
              <a:buNone/>
              <a:defRPr kumimoji="1" sz="3200" b="1" i="0">
                <a:solidFill>
                  <a:srgbClr val="003163"/>
                </a:solidFill>
                <a:latin typeface="Helvetica" charset="0"/>
                <a:ea typeface="微软雅黑" panose="020B0503020204020204" charset="-122"/>
                <a:cs typeface="Helvetica" charset="0"/>
              </a:defRPr>
            </a:lvl1pPr>
            <a:lvl2pPr marL="685800" indent="-228600">
              <a:lnSpc>
                <a:spcPct val="90000"/>
              </a:lnSpc>
              <a:spcBef>
                <a:spcPts val="500"/>
              </a:spcBef>
              <a:buFont typeface="Arial" panose="020B0604020202020204"/>
              <a:buChar char="•"/>
              <a:defRPr sz="2400"/>
            </a:lvl2pPr>
            <a:lvl3pPr marL="1143000" indent="-228600">
              <a:lnSpc>
                <a:spcPct val="90000"/>
              </a:lnSpc>
              <a:spcBef>
                <a:spcPts val="500"/>
              </a:spcBef>
              <a:buFont typeface="Arial" panose="020B0604020202020204"/>
              <a:buChar char="•"/>
              <a:defRPr sz="2000"/>
            </a:lvl3pPr>
            <a:lvl4pPr marL="1600200" indent="-228600">
              <a:lnSpc>
                <a:spcPct val="90000"/>
              </a:lnSpc>
              <a:spcBef>
                <a:spcPts val="500"/>
              </a:spcBef>
              <a:buFont typeface="Arial" panose="020B0604020202020204"/>
              <a:buChar char="•"/>
            </a:lvl4pPr>
            <a:lvl5pPr marL="2057400" indent="-228600">
              <a:lnSpc>
                <a:spcPct val="90000"/>
              </a:lnSpc>
              <a:spcBef>
                <a:spcPts val="500"/>
              </a:spcBef>
              <a:buFont typeface="Arial" panose="020B0604020202020204"/>
              <a:buChar char="•"/>
            </a:lvl5pPr>
            <a:lvl6pPr marL="2514600" indent="-228600">
              <a:lnSpc>
                <a:spcPct val="90000"/>
              </a:lnSpc>
              <a:spcBef>
                <a:spcPts val="500"/>
              </a:spcBef>
              <a:buFont typeface="Arial" panose="020B0604020202020204"/>
              <a:buChar char="•"/>
            </a:lvl6pPr>
            <a:lvl7pPr marL="2971800" indent="-228600">
              <a:lnSpc>
                <a:spcPct val="90000"/>
              </a:lnSpc>
              <a:spcBef>
                <a:spcPts val="500"/>
              </a:spcBef>
              <a:buFont typeface="Arial" panose="020B0604020202020204"/>
              <a:buChar char="•"/>
            </a:lvl7pPr>
            <a:lvl8pPr marL="3429000" indent="-228600">
              <a:lnSpc>
                <a:spcPct val="90000"/>
              </a:lnSpc>
              <a:spcBef>
                <a:spcPts val="500"/>
              </a:spcBef>
              <a:buFont typeface="Arial" panose="020B0604020202020204"/>
              <a:buChar char="•"/>
            </a:lvl8pPr>
            <a:lvl9pPr marL="3886200" indent="-228600">
              <a:lnSpc>
                <a:spcPct val="90000"/>
              </a:lnSpc>
              <a:spcBef>
                <a:spcPts val="500"/>
              </a:spcBef>
              <a:buFont typeface="Arial" panose="020B0604020202020204"/>
              <a:buChar char="•"/>
            </a:lvl9pPr>
          </a:lstStyle>
          <a:p>
            <a:r>
              <a:rPr lang="en-AU" altLang="zh-CN" dirty="0">
                <a:latin typeface="+mj-lt"/>
                <a:ea typeface="微软雅黑"/>
                <a:cs typeface="Helvetica"/>
              </a:rPr>
              <a:t>Submission Categories</a:t>
            </a:r>
          </a:p>
        </p:txBody>
      </p:sp>
      <p:graphicFrame>
        <p:nvGraphicFramePr>
          <p:cNvPr id="4" name="Chart 3">
            <a:extLst>
              <a:ext uri="{FF2B5EF4-FFF2-40B4-BE49-F238E27FC236}">
                <a16:creationId xmlns:a16="http://schemas.microsoft.com/office/drawing/2014/main" id="{9963EDCD-B0AA-96EB-CE5F-4F47AA8AF4DA}"/>
              </a:ext>
            </a:extLst>
          </p:cNvPr>
          <p:cNvGraphicFramePr>
            <a:graphicFrameLocks/>
          </p:cNvGraphicFramePr>
          <p:nvPr>
            <p:extLst>
              <p:ext uri="{D42A27DB-BD31-4B8C-83A1-F6EECF244321}">
                <p14:modId xmlns:p14="http://schemas.microsoft.com/office/powerpoint/2010/main" val="4224560824"/>
              </p:ext>
            </p:extLst>
          </p:nvPr>
        </p:nvGraphicFramePr>
        <p:xfrm>
          <a:off x="244248" y="818147"/>
          <a:ext cx="10959558" cy="58906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8923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41EA11-8A00-5AF0-8197-CA7FBC43EF06}"/>
              </a:ext>
            </a:extLst>
          </p:cNvPr>
          <p:cNvSpPr>
            <a:spLocks noGrp="1"/>
          </p:cNvSpPr>
          <p:nvPr>
            <p:ph type="sldNum" sz="quarter" idx="12"/>
          </p:nvPr>
        </p:nvSpPr>
        <p:spPr/>
        <p:txBody>
          <a:bodyPr/>
          <a:lstStyle/>
          <a:p>
            <a:fld id="{C12EF67B-7566-E64E-A5A4-F6327E453F64}" type="slidenum">
              <a:rPr kumimoji="1" lang="zh-CN" altLang="en-US" smtClean="0"/>
              <a:t>16</a:t>
            </a:fld>
            <a:endParaRPr kumimoji="1" lang="zh-CN" altLang="en-US"/>
          </a:p>
        </p:txBody>
      </p:sp>
      <p:sp>
        <p:nvSpPr>
          <p:cNvPr id="3" name="Text Placeholder 2">
            <a:extLst>
              <a:ext uri="{FF2B5EF4-FFF2-40B4-BE49-F238E27FC236}">
                <a16:creationId xmlns:a16="http://schemas.microsoft.com/office/drawing/2014/main" id="{EE3415BC-787F-E5C4-9AD9-E31D4F997540}"/>
              </a:ext>
            </a:extLst>
          </p:cNvPr>
          <p:cNvSpPr>
            <a:spLocks noGrp="1"/>
          </p:cNvSpPr>
          <p:nvPr>
            <p:ph type="body" sz="quarter" idx="15"/>
          </p:nvPr>
        </p:nvSpPr>
        <p:spPr>
          <a:xfrm>
            <a:off x="1774825" y="630146"/>
            <a:ext cx="6481763" cy="1719355"/>
          </a:xfrm>
        </p:spPr>
        <p:txBody>
          <a:bodyPr/>
          <a:lstStyle/>
          <a:p>
            <a:pPr>
              <a:lnSpc>
                <a:spcPct val="100000"/>
              </a:lnSpc>
            </a:pPr>
            <a:r>
              <a:rPr kumimoji="1" lang="en-US" sz="3200" b="1" dirty="0">
                <a:solidFill>
                  <a:srgbClr val="003163"/>
                </a:solidFill>
                <a:latin typeface="+mj-lt"/>
                <a:ea typeface="微软雅黑"/>
                <a:cs typeface="Helvetica"/>
              </a:rPr>
              <a:t>Next steps</a:t>
            </a:r>
            <a:endParaRPr kumimoji="1" lang="en-AU" sz="3200" b="1" dirty="0">
              <a:solidFill>
                <a:srgbClr val="003163"/>
              </a:solidFill>
              <a:latin typeface="+mj-lt"/>
              <a:ea typeface="微软雅黑"/>
              <a:cs typeface="Helvetica"/>
            </a:endParaRPr>
          </a:p>
        </p:txBody>
      </p:sp>
      <p:sp>
        <p:nvSpPr>
          <p:cNvPr id="5" name="Text Placeholder 4">
            <a:extLst>
              <a:ext uri="{FF2B5EF4-FFF2-40B4-BE49-F238E27FC236}">
                <a16:creationId xmlns:a16="http://schemas.microsoft.com/office/drawing/2014/main" id="{DE4071EB-A600-9F47-BD0D-7E84FE6DF125}"/>
              </a:ext>
            </a:extLst>
          </p:cNvPr>
          <p:cNvSpPr>
            <a:spLocks noGrp="1"/>
          </p:cNvSpPr>
          <p:nvPr>
            <p:ph type="body" sz="quarter" idx="14"/>
          </p:nvPr>
        </p:nvSpPr>
        <p:spPr>
          <a:xfrm>
            <a:off x="1774825" y="1281953"/>
            <a:ext cx="9624358" cy="5116232"/>
          </a:xfrm>
        </p:spPr>
        <p:txBody>
          <a:bodyPr lIns="0" tIns="0" rIns="0" bIns="0" anchor="t"/>
          <a:lstStyle/>
          <a:p>
            <a:pPr marL="342900" indent="-342900">
              <a:buFont typeface="Arial" panose="020B0604020202020204" pitchFamily="34" charset="0"/>
              <a:buChar char="•"/>
            </a:pPr>
            <a:r>
              <a:rPr lang="en-US" dirty="0" err="1">
                <a:latin typeface="+mn-lt"/>
                <a:ea typeface="微软雅黑"/>
                <a:cs typeface="Helvetica"/>
              </a:rPr>
              <a:t>Goldwind</a:t>
            </a:r>
            <a:r>
              <a:rPr lang="en-US" dirty="0">
                <a:latin typeface="+mn-lt"/>
                <a:ea typeface="微软雅黑"/>
                <a:cs typeface="Helvetica"/>
              </a:rPr>
              <a:t> Australia has submitted a  Response to Submissions Report to</a:t>
            </a:r>
            <a:r>
              <a:rPr lang="en-US">
                <a:latin typeface="+mn-lt"/>
                <a:ea typeface="微软雅黑"/>
                <a:cs typeface="Helvetica"/>
              </a:rPr>
              <a:t> respond to</a:t>
            </a:r>
            <a:r>
              <a:rPr lang="en-US" dirty="0">
                <a:latin typeface="+mn-lt"/>
                <a:ea typeface="微软雅黑"/>
                <a:cs typeface="Helvetica"/>
              </a:rPr>
              <a:t> the diverse topics identified in each of the submissions. </a:t>
            </a:r>
          </a:p>
          <a:p>
            <a:pPr marL="342900" indent="-342900">
              <a:buFont typeface="Arial" panose="020B0604020202020204" pitchFamily="34" charset="0"/>
              <a:buChar char="•"/>
            </a:pPr>
            <a:endParaRPr lang="en-US" dirty="0">
              <a:latin typeface="+mn-lt"/>
              <a:ea typeface="微软雅黑"/>
              <a:cs typeface="Helvetica" panose="020B0604020202020204" pitchFamily="34" charset="0"/>
            </a:endParaRPr>
          </a:p>
          <a:p>
            <a:pPr marL="342900" indent="-342900">
              <a:buFont typeface="Arial" panose="020B0604020202020204" pitchFamily="34" charset="0"/>
              <a:buChar char="•"/>
            </a:pPr>
            <a:r>
              <a:rPr lang="en-US" dirty="0">
                <a:latin typeface="+mn-lt"/>
                <a:ea typeface="微软雅黑"/>
                <a:cs typeface="Helvetica" panose="020B0604020202020204" pitchFamily="34" charset="0"/>
              </a:rPr>
              <a:t>DPHI will align their own assessment of the modification with the topic areas covered in the submissions. </a:t>
            </a:r>
            <a:endParaRPr lang="en-US" dirty="0">
              <a:latin typeface="+mn-lt"/>
              <a:cs typeface="Helvetica" panose="020B0604020202020204" pitchFamily="34" charset="0"/>
            </a:endParaRPr>
          </a:p>
          <a:p>
            <a:endParaRPr lang="en-US" dirty="0">
              <a:latin typeface="+mn-lt"/>
              <a:cs typeface="Helvetica" panose="020B0604020202020204" pitchFamily="34" charset="0"/>
            </a:endParaRPr>
          </a:p>
          <a:p>
            <a:pPr marL="342900" indent="-342900">
              <a:buFont typeface="Arial" panose="020B0604020202020204" pitchFamily="34" charset="0"/>
              <a:buChar char="•"/>
            </a:pPr>
            <a:r>
              <a:rPr lang="en-US" dirty="0">
                <a:latin typeface="+mn-lt"/>
                <a:cs typeface="Helvetica" panose="020B0604020202020204" pitchFamily="34" charset="0"/>
              </a:rPr>
              <a:t>You can view all updates on the </a:t>
            </a:r>
          </a:p>
          <a:p>
            <a:r>
              <a:rPr lang="en-US">
                <a:latin typeface="+mn-lt"/>
                <a:ea typeface="微软雅黑"/>
                <a:cs typeface="Helvetica"/>
              </a:rPr>
              <a:t>     DPHI Major Projects website. </a:t>
            </a:r>
          </a:p>
          <a:p>
            <a:pPr marL="342900" indent="-342900">
              <a:buFont typeface="Arial" panose="020B0604020202020204" pitchFamily="34" charset="0"/>
              <a:buChar char="•"/>
            </a:pPr>
            <a:endParaRPr lang="en-US">
              <a:cs typeface="Helvetica"/>
            </a:endParaRPr>
          </a:p>
          <a:p>
            <a:endParaRPr lang="en-AU" dirty="0"/>
          </a:p>
        </p:txBody>
      </p:sp>
      <p:pic>
        <p:nvPicPr>
          <p:cNvPr id="6" name="Picture 5">
            <a:extLst>
              <a:ext uri="{FF2B5EF4-FFF2-40B4-BE49-F238E27FC236}">
                <a16:creationId xmlns:a16="http://schemas.microsoft.com/office/drawing/2014/main" id="{1FEB146B-F08B-56C8-422A-34951E7ADC29}"/>
              </a:ext>
            </a:extLst>
          </p:cNvPr>
          <p:cNvPicPr>
            <a:picLocks noChangeAspect="1"/>
          </p:cNvPicPr>
          <p:nvPr/>
        </p:nvPicPr>
        <p:blipFill>
          <a:blip r:embed="rId2"/>
          <a:stretch>
            <a:fillRect/>
          </a:stretch>
        </p:blipFill>
        <p:spPr>
          <a:xfrm>
            <a:off x="7339584" y="3799877"/>
            <a:ext cx="4157091" cy="2427978"/>
          </a:xfrm>
          <a:prstGeom prst="rect">
            <a:avLst/>
          </a:prstGeom>
        </p:spPr>
      </p:pic>
    </p:spTree>
    <p:extLst>
      <p:ext uri="{BB962C8B-B14F-4D97-AF65-F5344CB8AC3E}">
        <p14:creationId xmlns:p14="http://schemas.microsoft.com/office/powerpoint/2010/main" val="11032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27496-1053-8ED4-CEDA-BA715994B3DD}"/>
            </a:ext>
          </a:extLst>
        </p:cNvPr>
        <p:cNvGrpSpPr/>
        <p:nvPr/>
      </p:nvGrpSpPr>
      <p:grpSpPr>
        <a:xfrm>
          <a:off x="0" y="0"/>
          <a:ext cx="0" cy="0"/>
          <a:chOff x="0" y="0"/>
          <a:chExt cx="0" cy="0"/>
        </a:xfrm>
      </p:grpSpPr>
      <p:pic>
        <p:nvPicPr>
          <p:cNvPr id="4" name="Picture Placeholder 3" descr="A landscape with hills in the back&#10;&#10;Description automatically generated with low confidence">
            <a:extLst>
              <a:ext uri="{FF2B5EF4-FFF2-40B4-BE49-F238E27FC236}">
                <a16:creationId xmlns:a16="http://schemas.microsoft.com/office/drawing/2014/main" id="{E1001522-3FF4-F37F-C39D-DBE2746A9383}"/>
              </a:ext>
            </a:extLst>
          </p:cNvPr>
          <p:cNvPicPr>
            <a:picLocks noGrp="1" noChangeAspect="1"/>
          </p:cNvPicPr>
          <p:nvPr>
            <p:ph type="pic" sz="quarter" idx="42"/>
          </p:nvPr>
        </p:nvPicPr>
        <p:blipFill>
          <a:blip r:embed="rId3"/>
          <a:srcRect t="2838" b="2838"/>
          <a:stretch>
            <a:fillRect/>
          </a:stretch>
        </p:blipFill>
        <p:spPr/>
      </p:pic>
      <p:sp>
        <p:nvSpPr>
          <p:cNvPr id="3" name="幻灯片编号占位符 2">
            <a:extLst>
              <a:ext uri="{FF2B5EF4-FFF2-40B4-BE49-F238E27FC236}">
                <a16:creationId xmlns:a16="http://schemas.microsoft.com/office/drawing/2014/main" id="{6DBE0DD2-47A3-4806-2C57-6D3E5B651857}"/>
              </a:ext>
            </a:extLst>
          </p:cNvPr>
          <p:cNvSpPr>
            <a:spLocks noGrp="1"/>
          </p:cNvSpPr>
          <p:nvPr>
            <p:ph type="sldNum" sz="quarter" idx="12"/>
          </p:nvPr>
        </p:nvSpPr>
        <p:spPr/>
        <p:txBody>
          <a:bodyPr/>
          <a:lstStyle/>
          <a:p>
            <a:fld id="{C12EF67B-7566-E64E-A5A4-F6327E453F64}" type="slidenum">
              <a:rPr kumimoji="1" lang="zh-CN" altLang="en-US" smtClean="0"/>
              <a:t>17</a:t>
            </a:fld>
            <a:endParaRPr kumimoji="1" lang="zh-CN" altLang="en-US"/>
          </a:p>
        </p:txBody>
      </p:sp>
      <p:cxnSp>
        <p:nvCxnSpPr>
          <p:cNvPr id="5" name="直线连接符 4">
            <a:extLst>
              <a:ext uri="{FF2B5EF4-FFF2-40B4-BE49-F238E27FC236}">
                <a16:creationId xmlns:a16="http://schemas.microsoft.com/office/drawing/2014/main" id="{F749595B-3181-AF2F-50A9-796AC7901E95}"/>
              </a:ext>
            </a:extLst>
          </p:cNvPr>
          <p:cNvCxnSpPr/>
          <p:nvPr/>
        </p:nvCxnSpPr>
        <p:spPr>
          <a:xfrm>
            <a:off x="693516"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C1F0FEA4-612F-988B-CDBC-6E9299CAA97D}"/>
              </a:ext>
            </a:extLst>
          </p:cNvPr>
          <p:cNvSpPr/>
          <p:nvPr/>
        </p:nvSpPr>
        <p:spPr>
          <a:xfrm>
            <a:off x="695325" y="2442458"/>
            <a:ext cx="25200" cy="540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descr="C:\Users\zhangxueying\Desktop\图片1.png图片1">
            <a:extLst>
              <a:ext uri="{FF2B5EF4-FFF2-40B4-BE49-F238E27FC236}">
                <a16:creationId xmlns:a16="http://schemas.microsoft.com/office/drawing/2014/main" id="{268E2E4C-90A2-50F6-1DF9-CEFAAB643C21}"/>
              </a:ext>
            </a:extLst>
          </p:cNvPr>
          <p:cNvPicPr>
            <a:picLocks noChangeAspect="1"/>
          </p:cNvPicPr>
          <p:nvPr/>
        </p:nvPicPr>
        <p:blipFill>
          <a:blip r:embed="rId4"/>
          <a:srcRect/>
          <a:stretch>
            <a:fillRect/>
          </a:stretch>
        </p:blipFill>
        <p:spPr>
          <a:xfrm>
            <a:off x="10469328" y="352341"/>
            <a:ext cx="1139800" cy="316800"/>
          </a:xfrm>
          <a:prstGeom prst="rect">
            <a:avLst/>
          </a:prstGeom>
        </p:spPr>
      </p:pic>
      <p:sp>
        <p:nvSpPr>
          <p:cNvPr id="23" name="文本占位符 2">
            <a:extLst>
              <a:ext uri="{FF2B5EF4-FFF2-40B4-BE49-F238E27FC236}">
                <a16:creationId xmlns:a16="http://schemas.microsoft.com/office/drawing/2014/main" id="{981D2865-2F9E-D020-72A6-686BF659E920}"/>
              </a:ext>
            </a:extLst>
          </p:cNvPr>
          <p:cNvSpPr txBox="1"/>
          <p:nvPr/>
        </p:nvSpPr>
        <p:spPr>
          <a:xfrm>
            <a:off x="1788077" y="2360013"/>
            <a:ext cx="9708598" cy="17897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buNone/>
            </a:pPr>
            <a:r>
              <a:rPr lang="en-US" altLang="zh-CN" sz="3600" b="1" dirty="0">
                <a:solidFill>
                  <a:srgbClr val="0F345E"/>
                </a:solidFill>
                <a:latin typeface="+mj-lt"/>
                <a:cs typeface="Helvetica"/>
              </a:rPr>
              <a:t>Grid Update</a:t>
            </a:r>
          </a:p>
        </p:txBody>
      </p:sp>
    </p:spTree>
    <p:extLst>
      <p:ext uri="{BB962C8B-B14F-4D97-AF65-F5344CB8AC3E}">
        <p14:creationId xmlns:p14="http://schemas.microsoft.com/office/powerpoint/2010/main" val="2197678303"/>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FB6A5-50FF-69C8-9412-AD2690970FDE}"/>
            </a:ext>
          </a:extLst>
        </p:cNvPr>
        <p:cNvGrpSpPr/>
        <p:nvPr/>
      </p:nvGrpSpPr>
      <p:grpSpPr>
        <a:xfrm>
          <a:off x="0" y="0"/>
          <a:ext cx="0" cy="0"/>
          <a:chOff x="0" y="0"/>
          <a:chExt cx="0" cy="0"/>
        </a:xfrm>
      </p:grpSpPr>
      <p:sp>
        <p:nvSpPr>
          <p:cNvPr id="2" name="幻灯片编号占位符 1">
            <a:extLst>
              <a:ext uri="{FF2B5EF4-FFF2-40B4-BE49-F238E27FC236}">
                <a16:creationId xmlns:a16="http://schemas.microsoft.com/office/drawing/2014/main" id="{390D7D1F-4F6F-78D5-D4DB-A09AB910C8B6}"/>
              </a:ext>
            </a:extLst>
          </p:cNvPr>
          <p:cNvSpPr>
            <a:spLocks noGrp="1"/>
          </p:cNvSpPr>
          <p:nvPr>
            <p:ph type="sldNum" sz="quarter" idx="12"/>
          </p:nvPr>
        </p:nvSpPr>
        <p:spPr/>
        <p:txBody>
          <a:bodyPr/>
          <a:lstStyle/>
          <a:p>
            <a:fld id="{C12EF67B-7566-E64E-A5A4-F6327E453F64}" type="slidenum">
              <a:rPr kumimoji="1" lang="zh-CN" altLang="en-US" smtClean="0"/>
              <a:t>18</a:t>
            </a:fld>
            <a:endParaRPr kumimoji="1" lang="zh-CN" altLang="en-US"/>
          </a:p>
        </p:txBody>
      </p:sp>
      <p:sp>
        <p:nvSpPr>
          <p:cNvPr id="4" name="文本占位符 3">
            <a:extLst>
              <a:ext uri="{FF2B5EF4-FFF2-40B4-BE49-F238E27FC236}">
                <a16:creationId xmlns:a16="http://schemas.microsoft.com/office/drawing/2014/main" id="{58C25B29-99A4-8D2F-0970-F7959FC112CC}"/>
              </a:ext>
            </a:extLst>
          </p:cNvPr>
          <p:cNvSpPr>
            <a:spLocks noGrp="1"/>
          </p:cNvSpPr>
          <p:nvPr>
            <p:ph type="body" sz="quarter" idx="13"/>
          </p:nvPr>
        </p:nvSpPr>
        <p:spPr>
          <a:xfrm>
            <a:off x="946148" y="231775"/>
            <a:ext cx="5454652" cy="452432"/>
          </a:xfr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1" lang="en-US" altLang="zh-CN" sz="2600" b="1" dirty="0">
                <a:solidFill>
                  <a:srgbClr val="003163"/>
                </a:solidFill>
                <a:latin typeface="+mj-lt"/>
                <a:cs typeface="Helvetica" charset="0"/>
              </a:rPr>
              <a:t>Transgrid works</a:t>
            </a:r>
          </a:p>
        </p:txBody>
      </p:sp>
      <p:pic>
        <p:nvPicPr>
          <p:cNvPr id="9" name="图片 8" descr="C:\Users\zhangxueying\Desktop\图片1.png图片1">
            <a:extLst>
              <a:ext uri="{FF2B5EF4-FFF2-40B4-BE49-F238E27FC236}">
                <a16:creationId xmlns:a16="http://schemas.microsoft.com/office/drawing/2014/main" id="{C16826F2-E50D-9B71-B5AD-E3693D8097CF}"/>
              </a:ext>
            </a:extLst>
          </p:cNvPr>
          <p:cNvPicPr>
            <a:picLocks noChangeAspect="1"/>
          </p:cNvPicPr>
          <p:nvPr/>
        </p:nvPicPr>
        <p:blipFill>
          <a:blip r:embed="rId2"/>
          <a:srcRect/>
          <a:stretch>
            <a:fillRect/>
          </a:stretch>
        </p:blipFill>
        <p:spPr>
          <a:xfrm>
            <a:off x="10469328" y="352341"/>
            <a:ext cx="1139800" cy="316800"/>
          </a:xfrm>
          <a:prstGeom prst="rect">
            <a:avLst/>
          </a:prstGeom>
        </p:spPr>
      </p:pic>
      <p:sp>
        <p:nvSpPr>
          <p:cNvPr id="3" name="TextBox 2">
            <a:extLst>
              <a:ext uri="{FF2B5EF4-FFF2-40B4-BE49-F238E27FC236}">
                <a16:creationId xmlns:a16="http://schemas.microsoft.com/office/drawing/2014/main" id="{3582CE4F-20D0-6111-702D-C1D3F517505E}"/>
              </a:ext>
            </a:extLst>
          </p:cNvPr>
          <p:cNvSpPr txBox="1"/>
          <p:nvPr/>
        </p:nvSpPr>
        <p:spPr>
          <a:xfrm>
            <a:off x="1046964" y="1431225"/>
            <a:ext cx="9474868"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buFont typeface="Arial" panose="020B0604020202020204" pitchFamily="34" charset="0"/>
              <a:buChar char="•"/>
            </a:pPr>
            <a:r>
              <a:rPr lang="en-US" sz="2000" dirty="0">
                <a:ea typeface="微软雅黑"/>
                <a:cs typeface="Helvetica" panose="020B0604020202020204" pitchFamily="34" charset="0"/>
              </a:rPr>
              <a:t>Reinstallation of the Yass Substation to </a:t>
            </a:r>
            <a:r>
              <a:rPr lang="en-US" sz="2000" dirty="0" err="1">
                <a:ea typeface="微软雅黑"/>
                <a:cs typeface="Helvetica" panose="020B0604020202020204" pitchFamily="34" charset="0"/>
              </a:rPr>
              <a:t>Murrembateman</a:t>
            </a:r>
            <a:r>
              <a:rPr lang="en-US" sz="2000" dirty="0">
                <a:ea typeface="微软雅黑"/>
                <a:cs typeface="Helvetica" panose="020B0604020202020204" pitchFamily="34" charset="0"/>
              </a:rPr>
              <a:t> 39km transmission line called the 99M</a:t>
            </a:r>
          </a:p>
          <a:p>
            <a:pPr marL="342900" indent="-342900">
              <a:lnSpc>
                <a:spcPct val="90000"/>
              </a:lnSpc>
              <a:spcBef>
                <a:spcPts val="1000"/>
              </a:spcBef>
              <a:buFont typeface="Arial" panose="020B0604020202020204" pitchFamily="34" charset="0"/>
              <a:buChar char="•"/>
            </a:pPr>
            <a:endParaRPr lang="en-US" sz="2000" dirty="0">
              <a:ea typeface="微软雅黑"/>
              <a:cs typeface="Helvetica" panose="020B0604020202020204" pitchFamily="34" charset="0"/>
            </a:endParaRPr>
          </a:p>
          <a:p>
            <a:pPr marL="342900" indent="-342900">
              <a:lnSpc>
                <a:spcPct val="90000"/>
              </a:lnSpc>
              <a:spcBef>
                <a:spcPts val="1000"/>
              </a:spcBef>
              <a:buFont typeface="Arial" panose="020B0604020202020204" pitchFamily="34" charset="0"/>
              <a:buChar char="•"/>
            </a:pPr>
            <a:r>
              <a:rPr lang="en-US" sz="2000" dirty="0">
                <a:ea typeface="微软雅黑"/>
                <a:cs typeface="Helvetica" panose="020B0604020202020204" pitchFamily="34" charset="0"/>
              </a:rPr>
              <a:t>Installation of the dedicated 9RO 132kV line from Coppabella Wind Farm to Yass Substation</a:t>
            </a:r>
          </a:p>
          <a:p>
            <a:pPr marL="342900" indent="-342900">
              <a:lnSpc>
                <a:spcPct val="90000"/>
              </a:lnSpc>
              <a:spcBef>
                <a:spcPts val="1000"/>
              </a:spcBef>
              <a:buFont typeface="Arial" panose="020B0604020202020204" pitchFamily="34" charset="0"/>
              <a:buChar char="•"/>
            </a:pPr>
            <a:endParaRPr lang="en-US" sz="2000" dirty="0">
              <a:ea typeface="微软雅黑"/>
              <a:cs typeface="Helvetica" panose="020B0604020202020204" pitchFamily="34" charset="0"/>
            </a:endParaRPr>
          </a:p>
          <a:p>
            <a:pPr marL="342900" indent="-342900">
              <a:lnSpc>
                <a:spcPct val="90000"/>
              </a:lnSpc>
              <a:spcBef>
                <a:spcPts val="1000"/>
              </a:spcBef>
              <a:buFont typeface="Arial" panose="020B0604020202020204" pitchFamily="34" charset="0"/>
              <a:buChar char="•"/>
            </a:pPr>
            <a:r>
              <a:rPr lang="en-US" sz="2000" dirty="0">
                <a:ea typeface="微软雅黑"/>
                <a:cs typeface="Helvetica" panose="020B0604020202020204" pitchFamily="34" charset="0"/>
              </a:rPr>
              <a:t>Stakeholder discussions are being conducted by Transgrid.</a:t>
            </a:r>
          </a:p>
          <a:p>
            <a:pPr marL="342900" indent="-342900">
              <a:lnSpc>
                <a:spcPct val="90000"/>
              </a:lnSpc>
              <a:spcBef>
                <a:spcPts val="1000"/>
              </a:spcBef>
              <a:buFont typeface="Arial" panose="020B0604020202020204" pitchFamily="34" charset="0"/>
              <a:buChar char="•"/>
            </a:pPr>
            <a:endParaRPr lang="en-US" sz="2000" dirty="0">
              <a:ea typeface="微软雅黑"/>
              <a:cs typeface="Helvetica" panose="020B0604020202020204" pitchFamily="34" charset="0"/>
            </a:endParaRPr>
          </a:p>
        </p:txBody>
      </p:sp>
      <p:pic>
        <p:nvPicPr>
          <p:cNvPr id="6" name="Picture 5">
            <a:extLst>
              <a:ext uri="{FF2B5EF4-FFF2-40B4-BE49-F238E27FC236}">
                <a16:creationId xmlns:a16="http://schemas.microsoft.com/office/drawing/2014/main" id="{636474CC-FBF8-AF96-8A28-80B407642C0C}"/>
              </a:ext>
            </a:extLst>
          </p:cNvPr>
          <p:cNvPicPr>
            <a:picLocks noChangeAspect="1"/>
          </p:cNvPicPr>
          <p:nvPr/>
        </p:nvPicPr>
        <p:blipFill>
          <a:blip r:embed="rId3"/>
          <a:stretch>
            <a:fillRect/>
          </a:stretch>
        </p:blipFill>
        <p:spPr>
          <a:xfrm>
            <a:off x="4132336" y="4326030"/>
            <a:ext cx="5776476" cy="2531970"/>
          </a:xfrm>
          <a:prstGeom prst="rect">
            <a:avLst/>
          </a:prstGeom>
        </p:spPr>
      </p:pic>
      <p:sp>
        <p:nvSpPr>
          <p:cNvPr id="10" name="TextBox 9">
            <a:extLst>
              <a:ext uri="{FF2B5EF4-FFF2-40B4-BE49-F238E27FC236}">
                <a16:creationId xmlns:a16="http://schemas.microsoft.com/office/drawing/2014/main" id="{A64DB45B-112C-1F8B-E1FA-88ED43ABEE8D}"/>
              </a:ext>
            </a:extLst>
          </p:cNvPr>
          <p:cNvSpPr txBox="1"/>
          <p:nvPr/>
        </p:nvSpPr>
        <p:spPr>
          <a:xfrm>
            <a:off x="9908813" y="5769864"/>
            <a:ext cx="2111737" cy="246221"/>
          </a:xfrm>
          <a:prstGeom prst="rect">
            <a:avLst/>
          </a:prstGeom>
          <a:noFill/>
        </p:spPr>
        <p:txBody>
          <a:bodyPr wrap="square" rtlCol="0">
            <a:spAutoFit/>
          </a:bodyPr>
          <a:lstStyle/>
          <a:p>
            <a:r>
              <a:rPr lang="en-US" sz="1000" b="1" dirty="0"/>
              <a:t>Transgrid line upgrade website</a:t>
            </a:r>
            <a:endParaRPr lang="en-AU" sz="1000" b="1" dirty="0"/>
          </a:p>
        </p:txBody>
      </p:sp>
      <p:pic>
        <p:nvPicPr>
          <p:cNvPr id="11" name="Picture 10">
            <a:extLst>
              <a:ext uri="{FF2B5EF4-FFF2-40B4-BE49-F238E27FC236}">
                <a16:creationId xmlns:a16="http://schemas.microsoft.com/office/drawing/2014/main" id="{69E698FF-A4D7-48E9-AED6-B80BB6B27A45}"/>
              </a:ext>
            </a:extLst>
          </p:cNvPr>
          <p:cNvPicPr>
            <a:picLocks noChangeAspect="1"/>
          </p:cNvPicPr>
          <p:nvPr/>
        </p:nvPicPr>
        <p:blipFill>
          <a:blip r:embed="rId4"/>
          <a:stretch>
            <a:fillRect/>
          </a:stretch>
        </p:blipFill>
        <p:spPr>
          <a:xfrm>
            <a:off x="1830336" y="4326030"/>
            <a:ext cx="2130551" cy="2077945"/>
          </a:xfrm>
          <a:prstGeom prst="rect">
            <a:avLst/>
          </a:prstGeom>
        </p:spPr>
      </p:pic>
    </p:spTree>
    <p:extLst>
      <p:ext uri="{BB962C8B-B14F-4D97-AF65-F5344CB8AC3E}">
        <p14:creationId xmlns:p14="http://schemas.microsoft.com/office/powerpoint/2010/main" val="608440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AE712-5F8E-5D5D-4A76-4708EB5F3793}"/>
            </a:ext>
          </a:extLst>
        </p:cNvPr>
        <p:cNvGrpSpPr/>
        <p:nvPr/>
      </p:nvGrpSpPr>
      <p:grpSpPr>
        <a:xfrm>
          <a:off x="0" y="0"/>
          <a:ext cx="0" cy="0"/>
          <a:chOff x="0" y="0"/>
          <a:chExt cx="0" cy="0"/>
        </a:xfrm>
      </p:grpSpPr>
      <p:sp>
        <p:nvSpPr>
          <p:cNvPr id="2" name="幻灯片编号占位符 1">
            <a:extLst>
              <a:ext uri="{FF2B5EF4-FFF2-40B4-BE49-F238E27FC236}">
                <a16:creationId xmlns:a16="http://schemas.microsoft.com/office/drawing/2014/main" id="{C7B5FA47-B976-4CF4-E420-98A0E41678E2}"/>
              </a:ext>
            </a:extLst>
          </p:cNvPr>
          <p:cNvSpPr>
            <a:spLocks noGrp="1"/>
          </p:cNvSpPr>
          <p:nvPr>
            <p:ph type="sldNum" sz="quarter" idx="12"/>
          </p:nvPr>
        </p:nvSpPr>
        <p:spPr/>
        <p:txBody>
          <a:bodyPr/>
          <a:lstStyle/>
          <a:p>
            <a:fld id="{C12EF67B-7566-E64E-A5A4-F6327E453F64}" type="slidenum">
              <a:rPr kumimoji="1" lang="zh-CN" altLang="en-US" smtClean="0"/>
              <a:t>19</a:t>
            </a:fld>
            <a:endParaRPr kumimoji="1" lang="zh-CN" altLang="en-US"/>
          </a:p>
        </p:txBody>
      </p:sp>
      <p:sp>
        <p:nvSpPr>
          <p:cNvPr id="4" name="文本占位符 3">
            <a:extLst>
              <a:ext uri="{FF2B5EF4-FFF2-40B4-BE49-F238E27FC236}">
                <a16:creationId xmlns:a16="http://schemas.microsoft.com/office/drawing/2014/main" id="{C0BC2545-5338-76FE-317E-0F7B547CCF59}"/>
              </a:ext>
            </a:extLst>
          </p:cNvPr>
          <p:cNvSpPr>
            <a:spLocks noGrp="1"/>
          </p:cNvSpPr>
          <p:nvPr>
            <p:ph type="body" sz="quarter" idx="13"/>
          </p:nvPr>
        </p:nvSpPr>
        <p:spPr>
          <a:xfrm>
            <a:off x="946148" y="231775"/>
            <a:ext cx="5454652" cy="452432"/>
          </a:xfr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1" lang="en-US" altLang="zh-CN" sz="2600" b="1" dirty="0">
                <a:solidFill>
                  <a:srgbClr val="003163"/>
                </a:solidFill>
                <a:latin typeface="Helvetica" charset="0"/>
                <a:cs typeface="Helvetica" charset="0"/>
              </a:rPr>
              <a:t>Grid</a:t>
            </a:r>
          </a:p>
        </p:txBody>
      </p:sp>
      <p:pic>
        <p:nvPicPr>
          <p:cNvPr id="9" name="图片 8" descr="C:\Users\zhangxueying\Desktop\图片1.png图片1">
            <a:extLst>
              <a:ext uri="{FF2B5EF4-FFF2-40B4-BE49-F238E27FC236}">
                <a16:creationId xmlns:a16="http://schemas.microsoft.com/office/drawing/2014/main" id="{11F0626B-5C61-AA17-45CE-F52695017FDC}"/>
              </a:ext>
            </a:extLst>
          </p:cNvPr>
          <p:cNvPicPr>
            <a:picLocks noChangeAspect="1"/>
          </p:cNvPicPr>
          <p:nvPr/>
        </p:nvPicPr>
        <p:blipFill>
          <a:blip r:embed="rId3"/>
          <a:srcRect/>
          <a:stretch>
            <a:fillRect/>
          </a:stretch>
        </p:blipFill>
        <p:spPr>
          <a:xfrm>
            <a:off x="10469328" y="352341"/>
            <a:ext cx="1139800" cy="316800"/>
          </a:xfrm>
          <a:prstGeom prst="rect">
            <a:avLst/>
          </a:prstGeom>
        </p:spPr>
      </p:pic>
      <p:sp>
        <p:nvSpPr>
          <p:cNvPr id="3" name="TextBox 2">
            <a:extLst>
              <a:ext uri="{FF2B5EF4-FFF2-40B4-BE49-F238E27FC236}">
                <a16:creationId xmlns:a16="http://schemas.microsoft.com/office/drawing/2014/main" id="{8110AA5F-6BF8-1862-ACCD-AFF83E162301}"/>
              </a:ext>
            </a:extLst>
          </p:cNvPr>
          <p:cNvSpPr txBox="1"/>
          <p:nvPr/>
        </p:nvSpPr>
        <p:spPr>
          <a:xfrm>
            <a:off x="1046964" y="1431225"/>
            <a:ext cx="9474868"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buFont typeface="Arial" panose="020B0604020202020204" pitchFamily="34" charset="0"/>
              <a:buChar char="•"/>
            </a:pPr>
            <a:r>
              <a:rPr lang="en-US" sz="2000">
                <a:ea typeface="微软雅黑"/>
                <a:cs typeface="Helvetica"/>
              </a:rPr>
              <a:t>NER 5.3.9 Modification Process for Addition of BESS: Engagement completed with AEMO and </a:t>
            </a:r>
            <a:r>
              <a:rPr lang="en-US" sz="2000" err="1">
                <a:ea typeface="微软雅黑"/>
                <a:cs typeface="Helvetica"/>
              </a:rPr>
              <a:t>Transgrid</a:t>
            </a:r>
            <a:r>
              <a:rPr lang="en-US" sz="2000">
                <a:ea typeface="微软雅黑"/>
                <a:cs typeface="Helvetica"/>
              </a:rPr>
              <a:t> for inclusion of BESS in project scope. </a:t>
            </a:r>
            <a:endParaRPr lang="en-US" sz="2000" dirty="0">
              <a:ea typeface="微软雅黑"/>
              <a:cs typeface="Helvetica" panose="020B0604020202020204" pitchFamily="34" charset="0"/>
            </a:endParaRPr>
          </a:p>
          <a:p>
            <a:pPr marL="342900" indent="-342900">
              <a:lnSpc>
                <a:spcPct val="90000"/>
              </a:lnSpc>
              <a:spcBef>
                <a:spcPts val="1000"/>
              </a:spcBef>
              <a:buFont typeface="Arial" panose="020B0604020202020204" pitchFamily="34" charset="0"/>
              <a:buChar char="•"/>
            </a:pPr>
            <a:endParaRPr lang="en-US" sz="2000" dirty="0">
              <a:ea typeface="微软雅黑"/>
              <a:cs typeface="Helvetica" panose="020B0604020202020204" pitchFamily="34" charset="0"/>
            </a:endParaRPr>
          </a:p>
          <a:p>
            <a:pPr marL="342900" indent="-342900">
              <a:lnSpc>
                <a:spcPct val="90000"/>
              </a:lnSpc>
              <a:spcBef>
                <a:spcPts val="1000"/>
              </a:spcBef>
              <a:buFont typeface="Arial" panose="020B0604020202020204" pitchFamily="34" charset="0"/>
              <a:buChar char="•"/>
            </a:pPr>
            <a:r>
              <a:rPr lang="en-US" sz="2000">
                <a:ea typeface="微软雅黑"/>
                <a:cs typeface="Helvetica"/>
              </a:rPr>
              <a:t>Stakeholder Discussions: Scope of due diligence power system studies </a:t>
            </a:r>
            <a:r>
              <a:rPr lang="en-US" sz="2000" err="1">
                <a:ea typeface="微软雅黑"/>
                <a:cs typeface="Helvetica"/>
              </a:rPr>
              <a:t>finalised</a:t>
            </a:r>
            <a:r>
              <a:rPr lang="en-US" sz="2000">
                <a:ea typeface="微软雅黑"/>
                <a:cs typeface="Helvetica"/>
              </a:rPr>
              <a:t> after collaborative discussions with AEMO and </a:t>
            </a:r>
            <a:r>
              <a:rPr lang="en-US" sz="2000" err="1">
                <a:ea typeface="微软雅黑"/>
                <a:cs typeface="Helvetica"/>
              </a:rPr>
              <a:t>Transgrid</a:t>
            </a:r>
            <a:r>
              <a:rPr lang="en-US" sz="2000">
                <a:ea typeface="微软雅黑"/>
                <a:cs typeface="Helvetica"/>
              </a:rPr>
              <a:t>.</a:t>
            </a:r>
          </a:p>
          <a:p>
            <a:pPr marL="342900" indent="-342900">
              <a:lnSpc>
                <a:spcPct val="90000"/>
              </a:lnSpc>
              <a:spcBef>
                <a:spcPts val="1000"/>
              </a:spcBef>
              <a:buFont typeface="Arial" panose="020B0604020202020204" pitchFamily="34" charset="0"/>
              <a:buChar char="•"/>
            </a:pPr>
            <a:endParaRPr lang="en-US" sz="2000" dirty="0">
              <a:ea typeface="微软雅黑"/>
              <a:cs typeface="Helvetica" panose="020B0604020202020204" pitchFamily="34" charset="0"/>
            </a:endParaRPr>
          </a:p>
          <a:p>
            <a:pPr marL="342900" indent="-342900">
              <a:lnSpc>
                <a:spcPct val="90000"/>
              </a:lnSpc>
              <a:spcBef>
                <a:spcPts val="1000"/>
              </a:spcBef>
              <a:buFont typeface="Arial" panose="020B0604020202020204" pitchFamily="34" charset="0"/>
              <a:buChar char="•"/>
            </a:pPr>
            <a:r>
              <a:rPr lang="en-US" sz="2000">
                <a:ea typeface="微软雅黑"/>
                <a:cs typeface="Helvetica"/>
              </a:rPr>
              <a:t>Due diligence power system studies have been completed. These have been provided to AEMO and </a:t>
            </a:r>
            <a:r>
              <a:rPr lang="en-US" sz="2000" err="1">
                <a:ea typeface="微软雅黑"/>
                <a:cs typeface="Helvetica"/>
              </a:rPr>
              <a:t>Transgrid</a:t>
            </a:r>
            <a:r>
              <a:rPr lang="en-US" sz="2000">
                <a:ea typeface="微软雅黑"/>
                <a:cs typeface="Helvetica"/>
              </a:rPr>
              <a:t>. </a:t>
            </a:r>
          </a:p>
          <a:p>
            <a:pPr marL="342900" indent="-342900">
              <a:lnSpc>
                <a:spcPct val="90000"/>
              </a:lnSpc>
              <a:spcBef>
                <a:spcPts val="1000"/>
              </a:spcBef>
              <a:buFont typeface="Arial" panose="020B0604020202020204" pitchFamily="34" charset="0"/>
              <a:buChar char="•"/>
            </a:pPr>
            <a:endParaRPr lang="en-US" sz="2000" dirty="0">
              <a:ea typeface="微软雅黑"/>
              <a:cs typeface="Helvetica" panose="020B0604020202020204" pitchFamily="34" charset="0"/>
            </a:endParaRPr>
          </a:p>
          <a:p>
            <a:pPr marL="342900" indent="-342900">
              <a:lnSpc>
                <a:spcPct val="90000"/>
              </a:lnSpc>
              <a:spcBef>
                <a:spcPts val="1000"/>
              </a:spcBef>
              <a:buFont typeface="Arial" panose="020B0604020202020204" pitchFamily="34" charset="0"/>
              <a:buChar char="•"/>
            </a:pPr>
            <a:r>
              <a:rPr lang="en-US" sz="2000" err="1">
                <a:ea typeface="微软雅黑"/>
                <a:cs typeface="Helvetica"/>
              </a:rPr>
              <a:t>Transgrid</a:t>
            </a:r>
            <a:r>
              <a:rPr lang="en-US" sz="2000">
                <a:ea typeface="微软雅黑"/>
                <a:cs typeface="Helvetica"/>
              </a:rPr>
              <a:t> (&amp; AEMO) are progressing with requested modification approval to include BESS (i.e. 5.3.9 process).</a:t>
            </a:r>
          </a:p>
          <a:p>
            <a:pPr algn="l"/>
            <a:endParaRPr lang="en-US" sz="1400" dirty="0"/>
          </a:p>
        </p:txBody>
      </p:sp>
    </p:spTree>
    <p:extLst>
      <p:ext uri="{BB962C8B-B14F-4D97-AF65-F5344CB8AC3E}">
        <p14:creationId xmlns:p14="http://schemas.microsoft.com/office/powerpoint/2010/main" val="4205865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2DAD8-150E-07E4-3558-8D4B338DFF54}"/>
            </a:ext>
          </a:extLst>
        </p:cNvPr>
        <p:cNvGrpSpPr/>
        <p:nvPr/>
      </p:nvGrpSpPr>
      <p:grpSpPr>
        <a:xfrm>
          <a:off x="0" y="0"/>
          <a:ext cx="0" cy="0"/>
          <a:chOff x="0" y="0"/>
          <a:chExt cx="0" cy="0"/>
        </a:xfrm>
      </p:grpSpPr>
      <p:pic>
        <p:nvPicPr>
          <p:cNvPr id="8194" name="Picture 2" descr="A tree with leaves on it&#10;&#10;Description automatically generated">
            <a:extLst>
              <a:ext uri="{FF2B5EF4-FFF2-40B4-BE49-F238E27FC236}">
                <a16:creationId xmlns:a16="http://schemas.microsoft.com/office/drawing/2014/main" id="{E298EE70-EB21-4E42-2966-ACBA930EB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04"/>
            <a:ext cx="99018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2" descr="logo _画板 1 副本">
            <a:extLst>
              <a:ext uri="{FF2B5EF4-FFF2-40B4-BE49-F238E27FC236}">
                <a16:creationId xmlns:a16="http://schemas.microsoft.com/office/drawing/2014/main" id="{F9485D41-8B9D-B108-AC2A-5EF906A7D5F5}"/>
              </a:ext>
            </a:extLst>
          </p:cNvPr>
          <p:cNvPicPr>
            <a:picLocks noChangeAspect="1"/>
          </p:cNvPicPr>
          <p:nvPr/>
        </p:nvPicPr>
        <p:blipFill>
          <a:blip r:embed="rId4"/>
          <a:stretch>
            <a:fillRect/>
          </a:stretch>
        </p:blipFill>
        <p:spPr>
          <a:xfrm>
            <a:off x="10075561" y="232026"/>
            <a:ext cx="1761490" cy="489585"/>
          </a:xfrm>
          <a:prstGeom prst="rect">
            <a:avLst/>
          </a:prstGeom>
        </p:spPr>
      </p:pic>
      <p:sp>
        <p:nvSpPr>
          <p:cNvPr id="4" name="object 24">
            <a:extLst>
              <a:ext uri="{FF2B5EF4-FFF2-40B4-BE49-F238E27FC236}">
                <a16:creationId xmlns:a16="http://schemas.microsoft.com/office/drawing/2014/main" id="{628B8C45-FB54-AEB7-3245-296D105167AF}"/>
              </a:ext>
            </a:extLst>
          </p:cNvPr>
          <p:cNvSpPr txBox="1"/>
          <p:nvPr/>
        </p:nvSpPr>
        <p:spPr>
          <a:xfrm>
            <a:off x="585857" y="1340734"/>
            <a:ext cx="6204459" cy="501488"/>
          </a:xfrm>
          <a:prstGeom prst="rect">
            <a:avLst/>
          </a:prstGeom>
        </p:spPr>
        <p:txBody>
          <a:bodyPr vert="horz" wrap="square" lIns="0" tIns="8958" rIns="0" bIns="0" rtlCol="0" anchor="t">
            <a:spAutoFit/>
          </a:bodyPr>
          <a:lstStyle/>
          <a:p>
            <a:pPr marL="5715">
              <a:spcBef>
                <a:spcPts val="49"/>
              </a:spcBef>
            </a:pPr>
            <a:r>
              <a:rPr lang="en-AU" altLang="zh-CN" sz="3200" b="1" dirty="0">
                <a:solidFill>
                  <a:srgbClr val="3E3A39"/>
                </a:solidFill>
                <a:latin typeface="+mj-lt"/>
                <a:ea typeface="等线"/>
                <a:cs typeface="Arial" panose="020B0604020202020204" pitchFamily="34" charset="0"/>
              </a:rPr>
              <a:t>Acknowledgement of Country</a:t>
            </a:r>
            <a:r>
              <a:rPr lang="en-AU" altLang="zh-CN" sz="2400" b="1" dirty="0">
                <a:solidFill>
                  <a:srgbClr val="3E3A39"/>
                </a:solidFill>
                <a:latin typeface="Arial" panose="020B0604020202020204" pitchFamily="34" charset="0"/>
                <a:ea typeface="等线"/>
                <a:cs typeface="Arial" panose="020B0604020202020204" pitchFamily="34" charset="0"/>
              </a:rPr>
              <a:t>​</a:t>
            </a:r>
            <a:endParaRPr lang="en-US" sz="2400" dirty="0">
              <a:latin typeface="Arial" panose="020B0604020202020204" pitchFamily="34" charset="0"/>
              <a:ea typeface="等线"/>
              <a:cs typeface="Arial" panose="020B0604020202020204" pitchFamily="34" charset="0"/>
            </a:endParaRPr>
          </a:p>
        </p:txBody>
      </p:sp>
      <p:sp>
        <p:nvSpPr>
          <p:cNvPr id="21" name="TextBox 20">
            <a:extLst>
              <a:ext uri="{FF2B5EF4-FFF2-40B4-BE49-F238E27FC236}">
                <a16:creationId xmlns:a16="http://schemas.microsoft.com/office/drawing/2014/main" id="{02EE1AE9-5F65-7E0E-E2E7-D3F8F6A9F2AD}"/>
              </a:ext>
            </a:extLst>
          </p:cNvPr>
          <p:cNvSpPr txBox="1"/>
          <p:nvPr/>
        </p:nvSpPr>
        <p:spPr>
          <a:xfrm>
            <a:off x="390160" y="2749537"/>
            <a:ext cx="6595855" cy="2677656"/>
          </a:xfrm>
          <a:prstGeom prst="rect">
            <a:avLst/>
          </a:prstGeom>
          <a:noFill/>
        </p:spPr>
        <p:txBody>
          <a:bodyPr wrap="square" rtlCol="0">
            <a:spAutoFit/>
          </a:bodyPr>
          <a:lstStyle/>
          <a:p>
            <a:r>
              <a:rPr lang="en-AU" sz="2400" b="1" dirty="0">
                <a:latin typeface="+mj-lt"/>
                <a:cs typeface="Arial" panose="020B0604020202020204" pitchFamily="34" charset="0"/>
              </a:rPr>
              <a:t>We acknowledge the Traditional Custodians of the Land where our project is located. </a:t>
            </a:r>
          </a:p>
          <a:p>
            <a:endParaRPr lang="en-AU" sz="2400" b="1" dirty="0">
              <a:latin typeface="+mj-lt"/>
              <a:cs typeface="Arial" panose="020B0604020202020204" pitchFamily="34" charset="0"/>
            </a:endParaRPr>
          </a:p>
          <a:p>
            <a:r>
              <a:rPr lang="en-AU" sz="2400" b="1" dirty="0">
                <a:latin typeface="+mj-lt"/>
                <a:cs typeface="Arial" panose="020B0604020202020204" pitchFamily="34" charset="0"/>
              </a:rPr>
              <a:t>We pay our  respects to Elders past, present and emerging, and recognise their enduring cultural, spiritual, and historical connections.</a:t>
            </a:r>
            <a:endParaRPr lang="en-AU" sz="2400" dirty="0">
              <a:latin typeface="+mj-lt"/>
              <a:cs typeface="Arial" panose="020B0604020202020204" pitchFamily="34" charset="0"/>
            </a:endParaRPr>
          </a:p>
        </p:txBody>
      </p:sp>
    </p:spTree>
    <p:extLst>
      <p:ext uri="{BB962C8B-B14F-4D97-AF65-F5344CB8AC3E}">
        <p14:creationId xmlns:p14="http://schemas.microsoft.com/office/powerpoint/2010/main" val="4053271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2152650" y="967740"/>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24743" y="1122136"/>
            <a:ext cx="8293552" cy="325538"/>
          </a:xfrm>
          <a:prstGeom prst="rect">
            <a:avLst/>
          </a:prstGeom>
        </p:spPr>
        <p:txBody>
          <a:bodyPr wrap="square">
            <a:spAutoFit/>
          </a:bodyPr>
          <a:lstStyle/>
          <a:p>
            <a:pPr marL="342900" indent="-342900" algn="just">
              <a:lnSpc>
                <a:spcPct val="115000"/>
              </a:lnSpc>
              <a:buFont typeface="Symbol" panose="05050102010706020507" pitchFamily="18" charset="2"/>
              <a:buChar char=""/>
            </a:pPr>
            <a:endParaRPr lang="en-AU" sz="1400">
              <a:latin typeface="Calibri" panose="020F0502020204030204" pitchFamily="34" charset="0"/>
              <a:ea typeface="SimSun" panose="02010600030101010101" pitchFamily="2" charset="-122"/>
              <a:cs typeface="Times New Roman" panose="02020603050405020304" pitchFamily="18" charset="0"/>
            </a:endParaRPr>
          </a:p>
        </p:txBody>
      </p:sp>
      <p:sp>
        <p:nvSpPr>
          <p:cNvPr id="10" name="Slide Number Placeholder 3">
            <a:extLst>
              <a:ext uri="{FF2B5EF4-FFF2-40B4-BE49-F238E27FC236}">
                <a16:creationId xmlns:a16="http://schemas.microsoft.com/office/drawing/2014/main" id="{924956B2-A6F2-4972-B68A-870E53E0B40B}"/>
              </a:ext>
            </a:extLst>
          </p:cNvPr>
          <p:cNvSpPr>
            <a:spLocks noGrp="1"/>
          </p:cNvSpPr>
          <p:nvPr>
            <p:ph type="sldNum" sz="quarter" idx="12"/>
          </p:nvPr>
        </p:nvSpPr>
        <p:spPr>
          <a:xfrm>
            <a:off x="2152650" y="6356352"/>
            <a:ext cx="7886700" cy="365125"/>
          </a:xfrm>
        </p:spPr>
        <p:txBody>
          <a:bodyPr/>
          <a:lstStyle/>
          <a:p>
            <a:pPr algn="l">
              <a:tabLst>
                <a:tab pos="7708900" algn="r"/>
              </a:tabLst>
            </a:pPr>
            <a:r>
              <a:rPr lang="en-AU" sz="1000" dirty="0">
                <a:latin typeface="+mn-lt"/>
              </a:rPr>
              <a:t>Coppabella Wind Farm	</a:t>
            </a:r>
            <a:fld id="{A3D10E25-67BB-46E0-9921-FB11B1002400}" type="slidenum">
              <a:rPr lang="en-AU" sz="1000">
                <a:latin typeface="+mn-lt"/>
              </a:rPr>
              <a:pPr algn="l">
                <a:tabLst>
                  <a:tab pos="7708900" algn="r"/>
                </a:tabLst>
              </a:pPr>
              <a:t>20</a:t>
            </a:fld>
            <a:endParaRPr lang="en-AU" sz="1000" dirty="0">
              <a:latin typeface="+mn-lt"/>
            </a:endParaRPr>
          </a:p>
        </p:txBody>
      </p:sp>
      <p:pic>
        <p:nvPicPr>
          <p:cNvPr id="12" name="Content Placeholder 4">
            <a:extLst>
              <a:ext uri="{FF2B5EF4-FFF2-40B4-BE49-F238E27FC236}">
                <a16:creationId xmlns:a16="http://schemas.microsoft.com/office/drawing/2014/main" id="{7DF29084-8129-4558-86F1-C8BC26C44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868" y="23143"/>
            <a:ext cx="2269067" cy="691861"/>
          </a:xfrm>
          <a:prstGeom prst="rect">
            <a:avLst/>
          </a:prstGeom>
        </p:spPr>
      </p:pic>
      <p:sp>
        <p:nvSpPr>
          <p:cNvPr id="9" name="Title 1">
            <a:extLst>
              <a:ext uri="{FF2B5EF4-FFF2-40B4-BE49-F238E27FC236}">
                <a16:creationId xmlns:a16="http://schemas.microsoft.com/office/drawing/2014/main" id="{48406A61-93B7-4740-8205-982B4FCDE9E2}"/>
              </a:ext>
            </a:extLst>
          </p:cNvPr>
          <p:cNvSpPr txBox="1">
            <a:spLocks/>
          </p:cNvSpPr>
          <p:nvPr/>
        </p:nvSpPr>
        <p:spPr>
          <a:xfrm>
            <a:off x="3007743" y="111563"/>
            <a:ext cx="719443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1">
                    <a:lumMod val="75000"/>
                  </a:schemeClr>
                </a:solidFill>
              </a:rPr>
              <a:t>Delivery Program</a:t>
            </a:r>
          </a:p>
        </p:txBody>
      </p:sp>
      <p:grpSp>
        <p:nvGrpSpPr>
          <p:cNvPr id="2" name="Group 1">
            <a:extLst>
              <a:ext uri="{FF2B5EF4-FFF2-40B4-BE49-F238E27FC236}">
                <a16:creationId xmlns:a16="http://schemas.microsoft.com/office/drawing/2014/main" id="{DBE034DA-7E80-4941-A350-AACAE5A33F8A}"/>
              </a:ext>
            </a:extLst>
          </p:cNvPr>
          <p:cNvGrpSpPr/>
          <p:nvPr/>
        </p:nvGrpSpPr>
        <p:grpSpPr>
          <a:xfrm>
            <a:off x="1811569" y="1298377"/>
            <a:ext cx="8694539" cy="4420897"/>
            <a:chOff x="767629" y="1298377"/>
            <a:chExt cx="8067849" cy="4102245"/>
          </a:xfrm>
        </p:grpSpPr>
        <p:sp>
          <p:nvSpPr>
            <p:cNvPr id="13" name="Rectangle 206">
              <a:extLst>
                <a:ext uri="{FF2B5EF4-FFF2-40B4-BE49-F238E27FC236}">
                  <a16:creationId xmlns:a16="http://schemas.microsoft.com/office/drawing/2014/main" id="{ECDBB7B6-A2F0-4DCF-ACB6-3B6D1A836ED8}"/>
                </a:ext>
              </a:extLst>
            </p:cNvPr>
            <p:cNvSpPr>
              <a:spLocks noChangeArrowheads="1"/>
            </p:cNvSpPr>
            <p:nvPr/>
          </p:nvSpPr>
          <p:spPr bwMode="auto">
            <a:xfrm>
              <a:off x="1308724" y="1298377"/>
              <a:ext cx="6614126" cy="1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defTabSz="629771" fontAlgn="base">
                <a:spcBef>
                  <a:spcPct val="0"/>
                </a:spcBef>
                <a:spcAft>
                  <a:spcPct val="0"/>
                </a:spcAft>
              </a:pPr>
              <a:r>
                <a:rPr lang="en-AU" sz="1350" b="1">
                  <a:solidFill>
                    <a:schemeClr val="bg1">
                      <a:lumMod val="50000"/>
                    </a:schemeClr>
                  </a:solidFill>
                  <a:latin typeface="Raleway Medium" pitchFamily="34" charset="0"/>
                  <a:cs typeface="Arial" pitchFamily="34" charset="0"/>
                </a:rPr>
                <a:t>Project Activities</a:t>
              </a:r>
              <a:endParaRPr lang="en-AU" sz="1350" b="1">
                <a:solidFill>
                  <a:schemeClr val="bg1">
                    <a:lumMod val="50000"/>
                  </a:schemeClr>
                </a:solidFill>
                <a:highlight>
                  <a:srgbClr val="FFFF00"/>
                </a:highlight>
                <a:latin typeface="Raleway Medium" pitchFamily="34" charset="0"/>
                <a:cs typeface="Arial" pitchFamily="34" charset="0"/>
              </a:endParaRPr>
            </a:p>
          </p:txBody>
        </p:sp>
        <p:sp>
          <p:nvSpPr>
            <p:cNvPr id="14" name="TextBox 13">
              <a:extLst>
                <a:ext uri="{FF2B5EF4-FFF2-40B4-BE49-F238E27FC236}">
                  <a16:creationId xmlns:a16="http://schemas.microsoft.com/office/drawing/2014/main" id="{905B560C-0289-409E-B31C-83CA8278E476}"/>
                </a:ext>
              </a:extLst>
            </p:cNvPr>
            <p:cNvSpPr txBox="1"/>
            <p:nvPr/>
          </p:nvSpPr>
          <p:spPr>
            <a:xfrm>
              <a:off x="1281090" y="1703212"/>
              <a:ext cx="6369670" cy="257033"/>
            </a:xfrm>
            <a:prstGeom prst="rect">
              <a:avLst/>
            </a:prstGeom>
            <a:noFill/>
          </p:spPr>
          <p:txBody>
            <a:bodyPr wrap="square" rtlCol="0">
              <a:spAutoFit/>
            </a:bodyPr>
            <a:lstStyle/>
            <a:p>
              <a:r>
                <a:rPr lang="en-US" sz="1200">
                  <a:solidFill>
                    <a:srgbClr val="1770B5"/>
                  </a:solidFill>
                  <a:latin typeface="Raleway Medium"/>
                  <a:cs typeface="Arial" pitchFamily="34" charset="0"/>
                </a:rPr>
                <a:t>Indicative timeline, may change</a:t>
              </a:r>
            </a:p>
          </p:txBody>
        </p:sp>
        <p:sp>
          <p:nvSpPr>
            <p:cNvPr id="15" name="TextBox 14">
              <a:extLst>
                <a:ext uri="{FF2B5EF4-FFF2-40B4-BE49-F238E27FC236}">
                  <a16:creationId xmlns:a16="http://schemas.microsoft.com/office/drawing/2014/main" id="{76D50F89-9425-4EAC-970A-38BECA9D60C8}"/>
                </a:ext>
              </a:extLst>
            </p:cNvPr>
            <p:cNvSpPr txBox="1"/>
            <p:nvPr/>
          </p:nvSpPr>
          <p:spPr>
            <a:xfrm>
              <a:off x="1043395" y="2108090"/>
              <a:ext cx="786014" cy="198190"/>
            </a:xfrm>
            <a:prstGeom prst="rect">
              <a:avLst/>
            </a:prstGeom>
            <a:noFill/>
          </p:spPr>
          <p:txBody>
            <a:bodyPr wrap="square" rtlCol="0">
              <a:spAutoFit/>
            </a:bodyPr>
            <a:lstStyle/>
            <a:p>
              <a:r>
                <a:rPr lang="en-AU" sz="788" b="1">
                  <a:solidFill>
                    <a:schemeClr val="accent1">
                      <a:lumMod val="50000"/>
                    </a:schemeClr>
                  </a:solidFill>
                </a:rPr>
                <a:t>Initial Works</a:t>
              </a:r>
            </a:p>
          </p:txBody>
        </p:sp>
        <p:sp>
          <p:nvSpPr>
            <p:cNvPr id="16" name="TextBox 15">
              <a:extLst>
                <a:ext uri="{FF2B5EF4-FFF2-40B4-BE49-F238E27FC236}">
                  <a16:creationId xmlns:a16="http://schemas.microsoft.com/office/drawing/2014/main" id="{54690888-65A2-43CC-8EBC-1C395F626697}"/>
                </a:ext>
              </a:extLst>
            </p:cNvPr>
            <p:cNvSpPr txBox="1"/>
            <p:nvPr/>
          </p:nvSpPr>
          <p:spPr>
            <a:xfrm>
              <a:off x="7793888" y="5202432"/>
              <a:ext cx="1041590" cy="198190"/>
            </a:xfrm>
            <a:prstGeom prst="rect">
              <a:avLst/>
            </a:prstGeom>
            <a:noFill/>
          </p:spPr>
          <p:txBody>
            <a:bodyPr wrap="square" rtlCol="0">
              <a:spAutoFit/>
            </a:bodyPr>
            <a:lstStyle/>
            <a:p>
              <a:pPr algn="ctr"/>
              <a:r>
                <a:rPr lang="en-AU" sz="788">
                  <a:solidFill>
                    <a:schemeClr val="accent1">
                      <a:lumMod val="50000"/>
                    </a:schemeClr>
                  </a:solidFill>
                </a:rPr>
                <a:t>Full Operations</a:t>
              </a:r>
            </a:p>
          </p:txBody>
        </p:sp>
        <p:cxnSp>
          <p:nvCxnSpPr>
            <p:cNvPr id="17" name="Straight Connector 16">
              <a:extLst>
                <a:ext uri="{FF2B5EF4-FFF2-40B4-BE49-F238E27FC236}">
                  <a16:creationId xmlns:a16="http://schemas.microsoft.com/office/drawing/2014/main" id="{4D47D4D4-C142-41C2-97AA-D947DFC8EE5F}"/>
                </a:ext>
              </a:extLst>
            </p:cNvPr>
            <p:cNvCxnSpPr>
              <a:cxnSpLocks/>
            </p:cNvCxnSpPr>
            <p:nvPr/>
          </p:nvCxnSpPr>
          <p:spPr>
            <a:xfrm>
              <a:off x="799203" y="2156412"/>
              <a:ext cx="0" cy="13742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3A2F30-5395-477D-B14A-1E7D317E14AC}"/>
                </a:ext>
              </a:extLst>
            </p:cNvPr>
            <p:cNvCxnSpPr>
              <a:cxnSpLocks/>
            </p:cNvCxnSpPr>
            <p:nvPr/>
          </p:nvCxnSpPr>
          <p:spPr>
            <a:xfrm>
              <a:off x="8183484" y="4686442"/>
              <a:ext cx="0" cy="2520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4CF4BC-F9B8-41CB-BACE-C9AF55C0A01D}"/>
                </a:ext>
              </a:extLst>
            </p:cNvPr>
            <p:cNvSpPr txBox="1"/>
            <p:nvPr/>
          </p:nvSpPr>
          <p:spPr>
            <a:xfrm>
              <a:off x="4174900" y="4143439"/>
              <a:ext cx="1661158" cy="192775"/>
            </a:xfrm>
            <a:prstGeom prst="rect">
              <a:avLst/>
            </a:prstGeom>
            <a:noFill/>
          </p:spPr>
          <p:txBody>
            <a:bodyPr wrap="square" rtlCol="0">
              <a:spAutoFit/>
            </a:bodyPr>
            <a:lstStyle/>
            <a:p>
              <a:pPr marL="128588" indent="-128588">
                <a:buFont typeface="Arial" panose="020B0604020202020204" pitchFamily="34" charset="0"/>
                <a:buChar char="•"/>
              </a:pPr>
              <a:r>
                <a:rPr lang="en-AU" sz="750">
                  <a:solidFill>
                    <a:schemeClr val="accent1">
                      <a:lumMod val="50000"/>
                    </a:schemeClr>
                  </a:solidFill>
                </a:rPr>
                <a:t>Turbine deliveries commence</a:t>
              </a:r>
            </a:p>
          </p:txBody>
        </p:sp>
        <p:cxnSp>
          <p:nvCxnSpPr>
            <p:cNvPr id="20" name="Straight Arrow Connector 19">
              <a:extLst>
                <a:ext uri="{FF2B5EF4-FFF2-40B4-BE49-F238E27FC236}">
                  <a16:creationId xmlns:a16="http://schemas.microsoft.com/office/drawing/2014/main" id="{1B6A2FDC-1B45-47A0-AFFA-CFE7679AC2AE}"/>
                </a:ext>
              </a:extLst>
            </p:cNvPr>
            <p:cNvCxnSpPr>
              <a:cxnSpLocks/>
              <a:stCxn id="15" idx="1"/>
            </p:cNvCxnSpPr>
            <p:nvPr/>
          </p:nvCxnSpPr>
          <p:spPr>
            <a:xfrm flipH="1">
              <a:off x="818081" y="2207185"/>
              <a:ext cx="225314" cy="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735DD8A-A675-463F-A7BC-239C01044CA2}"/>
                </a:ext>
              </a:extLst>
            </p:cNvPr>
            <p:cNvCxnSpPr>
              <a:cxnSpLocks/>
            </p:cNvCxnSpPr>
            <p:nvPr/>
          </p:nvCxnSpPr>
          <p:spPr>
            <a:xfrm flipV="1">
              <a:off x="1704315" y="2200158"/>
              <a:ext cx="236730" cy="5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06B2A4B-94E0-4CEB-A8F6-C6EFB2A64FDD}"/>
                </a:ext>
              </a:extLst>
            </p:cNvPr>
            <p:cNvSpPr txBox="1"/>
            <p:nvPr/>
          </p:nvSpPr>
          <p:spPr>
            <a:xfrm>
              <a:off x="786471" y="2278874"/>
              <a:ext cx="1154572" cy="1156649"/>
            </a:xfrm>
            <a:prstGeom prst="rect">
              <a:avLst/>
            </a:prstGeom>
            <a:noFill/>
          </p:spPr>
          <p:txBody>
            <a:bodyPr wrap="square" rtlCol="0">
              <a:spAutoFit/>
            </a:bodyPr>
            <a:lstStyle/>
            <a:p>
              <a:pPr marL="128588" indent="-128588">
                <a:buFont typeface="Arial" panose="020B0604020202020204" pitchFamily="34" charset="0"/>
                <a:buChar char="•"/>
              </a:pPr>
              <a:r>
                <a:rPr lang="en-AU" sz="750">
                  <a:solidFill>
                    <a:schemeClr val="accent1">
                      <a:lumMod val="50000"/>
                    </a:schemeClr>
                  </a:solidFill>
                </a:rPr>
                <a:t>Transmission: Preliminary designs &amp; procurement specifications</a:t>
              </a:r>
            </a:p>
            <a:p>
              <a:pPr marL="128588" indent="-128588">
                <a:buFont typeface="Arial" panose="020B0604020202020204" pitchFamily="34" charset="0"/>
                <a:buChar char="•"/>
              </a:pPr>
              <a:r>
                <a:rPr lang="en-AU" sz="750">
                  <a:solidFill>
                    <a:schemeClr val="accent1">
                      <a:lumMod val="50000"/>
                    </a:schemeClr>
                  </a:solidFill>
                </a:rPr>
                <a:t>Offsite Road Upgrades</a:t>
              </a:r>
            </a:p>
            <a:p>
              <a:pPr marL="128588" indent="-128588">
                <a:buFont typeface="Arial" panose="020B0604020202020204" pitchFamily="34" charset="0"/>
                <a:buChar char="•"/>
              </a:pPr>
              <a:r>
                <a:rPr lang="en-AU" sz="750">
                  <a:solidFill>
                    <a:schemeClr val="accent1">
                      <a:lumMod val="50000"/>
                    </a:schemeClr>
                  </a:solidFill>
                </a:rPr>
                <a:t>Site Calibration Met Masts</a:t>
              </a:r>
            </a:p>
            <a:p>
              <a:pPr marL="128588" indent="-128588">
                <a:buFont typeface="Arial" panose="020B0604020202020204" pitchFamily="34" charset="0"/>
                <a:buChar char="•"/>
              </a:pPr>
              <a:r>
                <a:rPr lang="en-AU" sz="750">
                  <a:solidFill>
                    <a:schemeClr val="accent1">
                      <a:lumMod val="50000"/>
                    </a:schemeClr>
                  </a:solidFill>
                </a:rPr>
                <a:t>Geotech investigations</a:t>
              </a:r>
            </a:p>
          </p:txBody>
        </p:sp>
        <p:sp>
          <p:nvSpPr>
            <p:cNvPr id="23" name="TextBox 22">
              <a:extLst>
                <a:ext uri="{FF2B5EF4-FFF2-40B4-BE49-F238E27FC236}">
                  <a16:creationId xmlns:a16="http://schemas.microsoft.com/office/drawing/2014/main" id="{D67BD716-2D49-4A72-99DE-0D3BD87927BC}"/>
                </a:ext>
              </a:extLst>
            </p:cNvPr>
            <p:cNvSpPr txBox="1"/>
            <p:nvPr/>
          </p:nvSpPr>
          <p:spPr>
            <a:xfrm>
              <a:off x="3778366" y="2395341"/>
              <a:ext cx="786014" cy="198190"/>
            </a:xfrm>
            <a:prstGeom prst="rect">
              <a:avLst/>
            </a:prstGeom>
            <a:noFill/>
          </p:spPr>
          <p:txBody>
            <a:bodyPr wrap="square" rtlCol="0">
              <a:spAutoFit/>
            </a:bodyPr>
            <a:lstStyle/>
            <a:p>
              <a:r>
                <a:rPr lang="en-AU" sz="788" b="1">
                  <a:solidFill>
                    <a:schemeClr val="accent1">
                      <a:lumMod val="50000"/>
                    </a:schemeClr>
                  </a:solidFill>
                </a:rPr>
                <a:t>Civil Works</a:t>
              </a:r>
            </a:p>
          </p:txBody>
        </p:sp>
        <p:cxnSp>
          <p:nvCxnSpPr>
            <p:cNvPr id="24" name="Straight Arrow Connector 23">
              <a:extLst>
                <a:ext uri="{FF2B5EF4-FFF2-40B4-BE49-F238E27FC236}">
                  <a16:creationId xmlns:a16="http://schemas.microsoft.com/office/drawing/2014/main" id="{8F3E677A-9848-4D0F-B554-54A320DB15A1}"/>
                </a:ext>
              </a:extLst>
            </p:cNvPr>
            <p:cNvCxnSpPr>
              <a:cxnSpLocks/>
              <a:stCxn id="23" idx="1"/>
            </p:cNvCxnSpPr>
            <p:nvPr/>
          </p:nvCxnSpPr>
          <p:spPr>
            <a:xfrm flipH="1" flipV="1">
              <a:off x="2000122" y="2492611"/>
              <a:ext cx="1778244" cy="1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1D4B597-43D2-4788-8934-E9519DB3A2A8}"/>
                </a:ext>
              </a:extLst>
            </p:cNvPr>
            <p:cNvCxnSpPr>
              <a:cxnSpLocks/>
            </p:cNvCxnSpPr>
            <p:nvPr/>
          </p:nvCxnSpPr>
          <p:spPr>
            <a:xfrm>
              <a:off x="4465924" y="2490022"/>
              <a:ext cx="19239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FC7F2E-8EAA-49CA-BF69-3E7E3200DDF8}"/>
                </a:ext>
              </a:extLst>
            </p:cNvPr>
            <p:cNvSpPr txBox="1"/>
            <p:nvPr/>
          </p:nvSpPr>
          <p:spPr>
            <a:xfrm>
              <a:off x="2235566" y="2673685"/>
              <a:ext cx="2658423" cy="192775"/>
            </a:xfrm>
            <a:prstGeom prst="rect">
              <a:avLst/>
            </a:prstGeom>
            <a:noFill/>
          </p:spPr>
          <p:txBody>
            <a:bodyPr wrap="square" rtlCol="0">
              <a:spAutoFit/>
            </a:bodyPr>
            <a:lstStyle/>
            <a:p>
              <a:pPr marL="128588" indent="-128588">
                <a:buFont typeface="Arial" panose="020B0604020202020204" pitchFamily="34" charset="0"/>
                <a:buChar char="•"/>
              </a:pPr>
              <a:r>
                <a:rPr lang="en-AU" sz="750">
                  <a:solidFill>
                    <a:schemeClr val="accent1">
                      <a:lumMod val="50000"/>
                    </a:schemeClr>
                  </a:solidFill>
                </a:rPr>
                <a:t>Start of turbine access road construction including </a:t>
              </a:r>
            </a:p>
          </p:txBody>
        </p:sp>
        <p:sp>
          <p:nvSpPr>
            <p:cNvPr id="27" name="TextBox 26">
              <a:extLst>
                <a:ext uri="{FF2B5EF4-FFF2-40B4-BE49-F238E27FC236}">
                  <a16:creationId xmlns:a16="http://schemas.microsoft.com/office/drawing/2014/main" id="{CFCF042C-133B-4036-A1C8-05108AC04F99}"/>
                </a:ext>
              </a:extLst>
            </p:cNvPr>
            <p:cNvSpPr txBox="1"/>
            <p:nvPr/>
          </p:nvSpPr>
          <p:spPr>
            <a:xfrm>
              <a:off x="2655016" y="2824653"/>
              <a:ext cx="2492719" cy="192775"/>
            </a:xfrm>
            <a:prstGeom prst="rect">
              <a:avLst/>
            </a:prstGeom>
            <a:noFill/>
          </p:spPr>
          <p:txBody>
            <a:bodyPr wrap="square" rtlCol="0">
              <a:spAutoFit/>
            </a:bodyPr>
            <a:lstStyle/>
            <a:p>
              <a:pPr marL="128588" indent="-128588">
                <a:buFont typeface="Arial" panose="020B0604020202020204" pitchFamily="34" charset="0"/>
                <a:buChar char="•"/>
              </a:pPr>
              <a:r>
                <a:rPr lang="en-AU" sz="750">
                  <a:solidFill>
                    <a:schemeClr val="accent1">
                      <a:lumMod val="50000"/>
                    </a:schemeClr>
                  </a:solidFill>
                </a:rPr>
                <a:t>Start turbine foundation and hardstand construction</a:t>
              </a:r>
            </a:p>
          </p:txBody>
        </p:sp>
        <p:cxnSp>
          <p:nvCxnSpPr>
            <p:cNvPr id="28" name="Straight Connector 27">
              <a:extLst>
                <a:ext uri="{FF2B5EF4-FFF2-40B4-BE49-F238E27FC236}">
                  <a16:creationId xmlns:a16="http://schemas.microsoft.com/office/drawing/2014/main" id="{77A1A232-A190-4D77-A952-811AE538A106}"/>
                </a:ext>
              </a:extLst>
            </p:cNvPr>
            <p:cNvCxnSpPr>
              <a:cxnSpLocks/>
            </p:cNvCxnSpPr>
            <p:nvPr/>
          </p:nvCxnSpPr>
          <p:spPr>
            <a:xfrm>
              <a:off x="1967172" y="2156411"/>
              <a:ext cx="0" cy="13742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5D4E92-0956-413F-A4A4-3F100158F44C}"/>
                </a:ext>
              </a:extLst>
            </p:cNvPr>
            <p:cNvCxnSpPr>
              <a:cxnSpLocks/>
            </p:cNvCxnSpPr>
            <p:nvPr/>
          </p:nvCxnSpPr>
          <p:spPr>
            <a:xfrm>
              <a:off x="6420192" y="2476306"/>
              <a:ext cx="0" cy="5112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15CF824-538E-423D-BA46-74F2B9756A14}"/>
                </a:ext>
              </a:extLst>
            </p:cNvPr>
            <p:cNvSpPr txBox="1"/>
            <p:nvPr/>
          </p:nvSpPr>
          <p:spPr>
            <a:xfrm>
              <a:off x="1987278" y="2522474"/>
              <a:ext cx="1420384" cy="192775"/>
            </a:xfrm>
            <a:prstGeom prst="rect">
              <a:avLst/>
            </a:prstGeom>
            <a:noFill/>
          </p:spPr>
          <p:txBody>
            <a:bodyPr wrap="square" rtlCol="0">
              <a:spAutoFit/>
            </a:bodyPr>
            <a:lstStyle/>
            <a:p>
              <a:pPr marL="128588" indent="-128588">
                <a:buFont typeface="Arial" panose="020B0604020202020204" pitchFamily="34" charset="0"/>
                <a:buChar char="•"/>
              </a:pPr>
              <a:r>
                <a:rPr lang="en-AU" sz="750">
                  <a:solidFill>
                    <a:schemeClr val="accent1">
                      <a:lumMod val="50000"/>
                    </a:schemeClr>
                  </a:solidFill>
                </a:rPr>
                <a:t>Site Establishment</a:t>
              </a:r>
            </a:p>
          </p:txBody>
        </p:sp>
        <p:sp>
          <p:nvSpPr>
            <p:cNvPr id="31" name="TextBox 30">
              <a:extLst>
                <a:ext uri="{FF2B5EF4-FFF2-40B4-BE49-F238E27FC236}">
                  <a16:creationId xmlns:a16="http://schemas.microsoft.com/office/drawing/2014/main" id="{AC2B787B-75B8-40E7-B544-EE746B5A9455}"/>
                </a:ext>
              </a:extLst>
            </p:cNvPr>
            <p:cNvSpPr txBox="1"/>
            <p:nvPr/>
          </p:nvSpPr>
          <p:spPr>
            <a:xfrm>
              <a:off x="5075134" y="3016659"/>
              <a:ext cx="1474139" cy="198190"/>
            </a:xfrm>
            <a:prstGeom prst="rect">
              <a:avLst/>
            </a:prstGeom>
            <a:noFill/>
          </p:spPr>
          <p:txBody>
            <a:bodyPr wrap="square" rtlCol="0">
              <a:spAutoFit/>
            </a:bodyPr>
            <a:lstStyle/>
            <a:p>
              <a:r>
                <a:rPr lang="en-AU" sz="788" b="1">
                  <a:solidFill>
                    <a:schemeClr val="accent1">
                      <a:lumMod val="50000"/>
                    </a:schemeClr>
                  </a:solidFill>
                </a:rPr>
                <a:t>Electrical Works</a:t>
              </a:r>
            </a:p>
          </p:txBody>
        </p:sp>
        <p:sp>
          <p:nvSpPr>
            <p:cNvPr id="32" name="TextBox 31">
              <a:extLst>
                <a:ext uri="{FF2B5EF4-FFF2-40B4-BE49-F238E27FC236}">
                  <a16:creationId xmlns:a16="http://schemas.microsoft.com/office/drawing/2014/main" id="{0AB056FB-9A6E-42BA-87EF-5B0CA6FD1A09}"/>
                </a:ext>
              </a:extLst>
            </p:cNvPr>
            <p:cNvSpPr txBox="1"/>
            <p:nvPr/>
          </p:nvSpPr>
          <p:spPr>
            <a:xfrm>
              <a:off x="5290932" y="3992858"/>
              <a:ext cx="1928357" cy="198190"/>
            </a:xfrm>
            <a:prstGeom prst="rect">
              <a:avLst/>
            </a:prstGeom>
            <a:noFill/>
          </p:spPr>
          <p:txBody>
            <a:bodyPr wrap="square" rtlCol="0">
              <a:spAutoFit/>
            </a:bodyPr>
            <a:lstStyle/>
            <a:p>
              <a:r>
                <a:rPr lang="en-US" sz="788" b="1">
                  <a:solidFill>
                    <a:schemeClr val="accent1">
                      <a:lumMod val="50000"/>
                    </a:schemeClr>
                  </a:solidFill>
                </a:rPr>
                <a:t>Turbine Deliveries and Installation</a:t>
              </a:r>
              <a:endParaRPr lang="en-AU" sz="788" b="1">
                <a:solidFill>
                  <a:schemeClr val="accent1">
                    <a:lumMod val="50000"/>
                  </a:schemeClr>
                </a:solidFill>
              </a:endParaRPr>
            </a:p>
          </p:txBody>
        </p:sp>
        <p:sp>
          <p:nvSpPr>
            <p:cNvPr id="33" name="TextBox 32">
              <a:extLst>
                <a:ext uri="{FF2B5EF4-FFF2-40B4-BE49-F238E27FC236}">
                  <a16:creationId xmlns:a16="http://schemas.microsoft.com/office/drawing/2014/main" id="{DC2D8BEF-1AB5-4E09-BCA6-0233455CA9CC}"/>
                </a:ext>
              </a:extLst>
            </p:cNvPr>
            <p:cNvSpPr txBox="1"/>
            <p:nvPr/>
          </p:nvSpPr>
          <p:spPr>
            <a:xfrm>
              <a:off x="6889937" y="4505943"/>
              <a:ext cx="1155461" cy="310701"/>
            </a:xfrm>
            <a:prstGeom prst="rect">
              <a:avLst/>
            </a:prstGeom>
            <a:noFill/>
          </p:spPr>
          <p:txBody>
            <a:bodyPr wrap="square" rtlCol="0">
              <a:spAutoFit/>
            </a:bodyPr>
            <a:lstStyle/>
            <a:p>
              <a:pPr algn="ctr"/>
              <a:r>
                <a:rPr lang="en-US" sz="788" b="1">
                  <a:solidFill>
                    <a:schemeClr val="accent1">
                      <a:lumMod val="50000"/>
                    </a:schemeClr>
                  </a:solidFill>
                </a:rPr>
                <a:t>Turbine Testing and Commissioning</a:t>
              </a:r>
              <a:endParaRPr lang="en-AU" sz="788" b="1">
                <a:solidFill>
                  <a:schemeClr val="accent1">
                    <a:lumMod val="50000"/>
                  </a:schemeClr>
                </a:solidFill>
              </a:endParaRPr>
            </a:p>
          </p:txBody>
        </p:sp>
        <p:sp>
          <p:nvSpPr>
            <p:cNvPr id="34" name="TextBox 33">
              <a:extLst>
                <a:ext uri="{FF2B5EF4-FFF2-40B4-BE49-F238E27FC236}">
                  <a16:creationId xmlns:a16="http://schemas.microsoft.com/office/drawing/2014/main" id="{71EFDAF5-6AB1-4A79-906C-FF36587A9023}"/>
                </a:ext>
              </a:extLst>
            </p:cNvPr>
            <p:cNvSpPr txBox="1"/>
            <p:nvPr/>
          </p:nvSpPr>
          <p:spPr>
            <a:xfrm>
              <a:off x="4251486" y="4324387"/>
              <a:ext cx="1661158" cy="192775"/>
            </a:xfrm>
            <a:prstGeom prst="rect">
              <a:avLst/>
            </a:prstGeom>
            <a:noFill/>
          </p:spPr>
          <p:txBody>
            <a:bodyPr wrap="square" rtlCol="0">
              <a:spAutoFit/>
            </a:bodyPr>
            <a:lstStyle/>
            <a:p>
              <a:pPr marL="128588" indent="-128588">
                <a:buFont typeface="Arial" panose="020B0604020202020204" pitchFamily="34" charset="0"/>
                <a:buChar char="•"/>
              </a:pPr>
              <a:r>
                <a:rPr lang="en-AU" sz="750">
                  <a:solidFill>
                    <a:schemeClr val="accent1">
                      <a:lumMod val="50000"/>
                    </a:schemeClr>
                  </a:solidFill>
                </a:rPr>
                <a:t>Turbine installations commence</a:t>
              </a:r>
            </a:p>
          </p:txBody>
        </p:sp>
        <p:cxnSp>
          <p:nvCxnSpPr>
            <p:cNvPr id="35" name="Straight Connector 34">
              <a:extLst>
                <a:ext uri="{FF2B5EF4-FFF2-40B4-BE49-F238E27FC236}">
                  <a16:creationId xmlns:a16="http://schemas.microsoft.com/office/drawing/2014/main" id="{AEB482E9-370C-4B6A-9064-CC57FE14A43F}"/>
                </a:ext>
              </a:extLst>
            </p:cNvPr>
            <p:cNvCxnSpPr>
              <a:cxnSpLocks/>
            </p:cNvCxnSpPr>
            <p:nvPr/>
          </p:nvCxnSpPr>
          <p:spPr>
            <a:xfrm>
              <a:off x="3185826" y="3119191"/>
              <a:ext cx="0" cy="5189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1A7CCCF-C98A-4CDB-BA56-6A159FB8EE2C}"/>
                </a:ext>
              </a:extLst>
            </p:cNvPr>
            <p:cNvSpPr txBox="1"/>
            <p:nvPr/>
          </p:nvSpPr>
          <p:spPr>
            <a:xfrm>
              <a:off x="3173166" y="3172262"/>
              <a:ext cx="1420384" cy="192775"/>
            </a:xfrm>
            <a:prstGeom prst="rect">
              <a:avLst/>
            </a:prstGeom>
            <a:noFill/>
          </p:spPr>
          <p:txBody>
            <a:bodyPr wrap="square" rtlCol="0">
              <a:spAutoFit/>
            </a:bodyPr>
            <a:lstStyle/>
            <a:p>
              <a:pPr marL="128588" indent="-128588">
                <a:buFont typeface="Arial" panose="020B0604020202020204" pitchFamily="34" charset="0"/>
                <a:buChar char="•"/>
              </a:pPr>
              <a:r>
                <a:rPr lang="en-AU" sz="750">
                  <a:solidFill>
                    <a:schemeClr val="accent1">
                      <a:lumMod val="50000"/>
                    </a:schemeClr>
                  </a:solidFill>
                </a:rPr>
                <a:t>Site Establishment</a:t>
              </a:r>
            </a:p>
          </p:txBody>
        </p:sp>
        <p:sp>
          <p:nvSpPr>
            <p:cNvPr id="37" name="TextBox 36">
              <a:extLst>
                <a:ext uri="{FF2B5EF4-FFF2-40B4-BE49-F238E27FC236}">
                  <a16:creationId xmlns:a16="http://schemas.microsoft.com/office/drawing/2014/main" id="{8D7453E7-28C4-4E12-B5F9-BAC9F224270E}"/>
                </a:ext>
              </a:extLst>
            </p:cNvPr>
            <p:cNvSpPr txBox="1"/>
            <p:nvPr/>
          </p:nvSpPr>
          <p:spPr>
            <a:xfrm>
              <a:off x="3735060" y="3320437"/>
              <a:ext cx="1928355" cy="192775"/>
            </a:xfrm>
            <a:prstGeom prst="rect">
              <a:avLst/>
            </a:prstGeom>
            <a:noFill/>
          </p:spPr>
          <p:txBody>
            <a:bodyPr wrap="square" rtlCol="0">
              <a:spAutoFit/>
            </a:bodyPr>
            <a:lstStyle/>
            <a:p>
              <a:pPr marL="128588" indent="-128588">
                <a:buFont typeface="Arial" panose="020B0604020202020204" pitchFamily="34" charset="0"/>
                <a:buChar char="•"/>
              </a:pPr>
              <a:r>
                <a:rPr lang="en-AU" sz="750">
                  <a:solidFill>
                    <a:schemeClr val="accent1">
                      <a:lumMod val="50000"/>
                    </a:schemeClr>
                  </a:solidFill>
                </a:rPr>
                <a:t>Start cable trenching and installation</a:t>
              </a:r>
            </a:p>
          </p:txBody>
        </p:sp>
        <p:sp>
          <p:nvSpPr>
            <p:cNvPr id="38" name="TextBox 37">
              <a:extLst>
                <a:ext uri="{FF2B5EF4-FFF2-40B4-BE49-F238E27FC236}">
                  <a16:creationId xmlns:a16="http://schemas.microsoft.com/office/drawing/2014/main" id="{76EB8948-249E-4820-8B4F-33AFC0C38B7C}"/>
                </a:ext>
              </a:extLst>
            </p:cNvPr>
            <p:cNvSpPr txBox="1"/>
            <p:nvPr/>
          </p:nvSpPr>
          <p:spPr>
            <a:xfrm>
              <a:off x="5130563" y="3482434"/>
              <a:ext cx="1928355" cy="192775"/>
            </a:xfrm>
            <a:prstGeom prst="rect">
              <a:avLst/>
            </a:prstGeom>
            <a:noFill/>
          </p:spPr>
          <p:txBody>
            <a:bodyPr wrap="square" rtlCol="0">
              <a:spAutoFit/>
            </a:bodyPr>
            <a:lstStyle/>
            <a:p>
              <a:pPr marL="128588" indent="-128588">
                <a:buFont typeface="Arial" panose="020B0604020202020204" pitchFamily="34" charset="0"/>
                <a:buChar char="•"/>
              </a:pPr>
              <a:r>
                <a:rPr lang="en-AU" sz="750">
                  <a:solidFill>
                    <a:schemeClr val="accent1">
                      <a:lumMod val="50000"/>
                    </a:schemeClr>
                  </a:solidFill>
                </a:rPr>
                <a:t>Start cable terminations and testing</a:t>
              </a:r>
            </a:p>
          </p:txBody>
        </p:sp>
        <p:cxnSp>
          <p:nvCxnSpPr>
            <p:cNvPr id="39" name="Straight Connector 38">
              <a:extLst>
                <a:ext uri="{FF2B5EF4-FFF2-40B4-BE49-F238E27FC236}">
                  <a16:creationId xmlns:a16="http://schemas.microsoft.com/office/drawing/2014/main" id="{25A0E439-D5C9-470F-AF08-4B0C8A97D411}"/>
                </a:ext>
              </a:extLst>
            </p:cNvPr>
            <p:cNvCxnSpPr>
              <a:cxnSpLocks/>
            </p:cNvCxnSpPr>
            <p:nvPr/>
          </p:nvCxnSpPr>
          <p:spPr>
            <a:xfrm>
              <a:off x="7922849" y="3119191"/>
              <a:ext cx="0" cy="51893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B2B702B-DF87-4845-93D9-7396AB426A86}"/>
                </a:ext>
              </a:extLst>
            </p:cNvPr>
            <p:cNvCxnSpPr>
              <a:cxnSpLocks/>
            </p:cNvCxnSpPr>
            <p:nvPr/>
          </p:nvCxnSpPr>
          <p:spPr>
            <a:xfrm>
              <a:off x="5968961" y="3119191"/>
              <a:ext cx="19239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AE6102E-2C08-4277-9DC4-D5ADB89971A1}"/>
                </a:ext>
              </a:extLst>
            </p:cNvPr>
            <p:cNvCxnSpPr>
              <a:cxnSpLocks/>
              <a:stCxn id="31" idx="1"/>
            </p:cNvCxnSpPr>
            <p:nvPr/>
          </p:nvCxnSpPr>
          <p:spPr>
            <a:xfrm flipH="1" flipV="1">
              <a:off x="3220819" y="3114252"/>
              <a:ext cx="1854315" cy="1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FA07486-AA52-4983-9405-E0D8B2057D07}"/>
                </a:ext>
              </a:extLst>
            </p:cNvPr>
            <p:cNvCxnSpPr>
              <a:cxnSpLocks/>
            </p:cNvCxnSpPr>
            <p:nvPr/>
          </p:nvCxnSpPr>
          <p:spPr>
            <a:xfrm>
              <a:off x="4147975" y="4077261"/>
              <a:ext cx="0" cy="39899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CF09191-FB41-41A3-A278-501999D1FC78}"/>
                </a:ext>
              </a:extLst>
            </p:cNvPr>
            <p:cNvSpPr txBox="1"/>
            <p:nvPr/>
          </p:nvSpPr>
          <p:spPr>
            <a:xfrm>
              <a:off x="3492780" y="2113319"/>
              <a:ext cx="1357185" cy="198190"/>
            </a:xfrm>
            <a:prstGeom prst="rect">
              <a:avLst/>
            </a:prstGeom>
            <a:noFill/>
          </p:spPr>
          <p:txBody>
            <a:bodyPr wrap="square" rtlCol="0">
              <a:spAutoFit/>
            </a:bodyPr>
            <a:lstStyle/>
            <a:p>
              <a:r>
                <a:rPr lang="en-AU" sz="788" b="1">
                  <a:solidFill>
                    <a:schemeClr val="accent1">
                      <a:lumMod val="50000"/>
                    </a:schemeClr>
                  </a:solidFill>
                </a:rPr>
                <a:t>Transmission Line Works</a:t>
              </a:r>
            </a:p>
          </p:txBody>
        </p:sp>
        <p:cxnSp>
          <p:nvCxnSpPr>
            <p:cNvPr id="44" name="Straight Arrow Connector 43">
              <a:extLst>
                <a:ext uri="{FF2B5EF4-FFF2-40B4-BE49-F238E27FC236}">
                  <a16:creationId xmlns:a16="http://schemas.microsoft.com/office/drawing/2014/main" id="{6A4F562C-5E6F-4743-8D79-901B40FA259E}"/>
                </a:ext>
              </a:extLst>
            </p:cNvPr>
            <p:cNvCxnSpPr>
              <a:cxnSpLocks/>
            </p:cNvCxnSpPr>
            <p:nvPr/>
          </p:nvCxnSpPr>
          <p:spPr>
            <a:xfrm flipH="1">
              <a:off x="2000121" y="2200248"/>
              <a:ext cx="1521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60B6548-A3C0-4C31-8AF3-8BA07151EA4E}"/>
                </a:ext>
              </a:extLst>
            </p:cNvPr>
            <p:cNvCxnSpPr>
              <a:cxnSpLocks/>
              <a:stCxn id="43" idx="3"/>
            </p:cNvCxnSpPr>
            <p:nvPr/>
          </p:nvCxnSpPr>
          <p:spPr>
            <a:xfrm flipV="1">
              <a:off x="4849965" y="2210099"/>
              <a:ext cx="1817074" cy="2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BE40719-4AC6-4BEC-BF9E-9F9EF0DDA767}"/>
                </a:ext>
              </a:extLst>
            </p:cNvPr>
            <p:cNvSpPr txBox="1"/>
            <p:nvPr/>
          </p:nvSpPr>
          <p:spPr>
            <a:xfrm>
              <a:off x="6255111" y="2263836"/>
              <a:ext cx="1420384" cy="192775"/>
            </a:xfrm>
            <a:prstGeom prst="rect">
              <a:avLst/>
            </a:prstGeom>
            <a:noFill/>
          </p:spPr>
          <p:txBody>
            <a:bodyPr wrap="square" rtlCol="0">
              <a:spAutoFit/>
            </a:bodyPr>
            <a:lstStyle/>
            <a:p>
              <a:r>
                <a:rPr lang="en-AU" sz="750">
                  <a:solidFill>
                    <a:schemeClr val="accent1">
                      <a:lumMod val="50000"/>
                    </a:schemeClr>
                  </a:solidFill>
                </a:rPr>
                <a:t>Substation Energisation</a:t>
              </a:r>
            </a:p>
          </p:txBody>
        </p:sp>
        <p:sp>
          <p:nvSpPr>
            <p:cNvPr id="47" name="Oval 46">
              <a:extLst>
                <a:ext uri="{FF2B5EF4-FFF2-40B4-BE49-F238E27FC236}">
                  <a16:creationId xmlns:a16="http://schemas.microsoft.com/office/drawing/2014/main" id="{D41FD0ED-F37F-4D3C-9F99-D2B01DAD339A}"/>
                </a:ext>
              </a:extLst>
            </p:cNvPr>
            <p:cNvSpPr/>
            <p:nvPr/>
          </p:nvSpPr>
          <p:spPr>
            <a:xfrm>
              <a:off x="6705436" y="2143561"/>
              <a:ext cx="128278" cy="1282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8" name="Oval 47">
              <a:extLst>
                <a:ext uri="{FF2B5EF4-FFF2-40B4-BE49-F238E27FC236}">
                  <a16:creationId xmlns:a16="http://schemas.microsoft.com/office/drawing/2014/main" id="{3B5D7E36-248B-41C8-9C5A-C46BF5672D5D}"/>
                </a:ext>
              </a:extLst>
            </p:cNvPr>
            <p:cNvSpPr/>
            <p:nvPr/>
          </p:nvSpPr>
          <p:spPr>
            <a:xfrm>
              <a:off x="8250545" y="5050225"/>
              <a:ext cx="128278" cy="1282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49" name="Straight Connector 48">
              <a:extLst>
                <a:ext uri="{FF2B5EF4-FFF2-40B4-BE49-F238E27FC236}">
                  <a16:creationId xmlns:a16="http://schemas.microsoft.com/office/drawing/2014/main" id="{A0939A36-8AE6-4172-805A-7A73C80D351C}"/>
                </a:ext>
              </a:extLst>
            </p:cNvPr>
            <p:cNvCxnSpPr>
              <a:cxnSpLocks/>
            </p:cNvCxnSpPr>
            <p:nvPr/>
          </p:nvCxnSpPr>
          <p:spPr>
            <a:xfrm>
              <a:off x="7949774" y="4077259"/>
              <a:ext cx="0" cy="3989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676F812-2E48-40C5-8E03-7EC10F3FD239}"/>
                </a:ext>
              </a:extLst>
            </p:cNvPr>
            <p:cNvCxnSpPr>
              <a:cxnSpLocks/>
            </p:cNvCxnSpPr>
            <p:nvPr/>
          </p:nvCxnSpPr>
          <p:spPr>
            <a:xfrm flipH="1">
              <a:off x="4176944" y="4084349"/>
              <a:ext cx="11195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9D8F537-133A-4CE1-851A-65C72F98AD36}"/>
                </a:ext>
              </a:extLst>
            </p:cNvPr>
            <p:cNvCxnSpPr>
              <a:cxnSpLocks/>
            </p:cNvCxnSpPr>
            <p:nvPr/>
          </p:nvCxnSpPr>
          <p:spPr>
            <a:xfrm>
              <a:off x="7032041" y="4084349"/>
              <a:ext cx="8908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3E4C5ED-97A3-4198-B9D7-5DBA94E40C24}"/>
                </a:ext>
              </a:extLst>
            </p:cNvPr>
            <p:cNvSpPr txBox="1"/>
            <p:nvPr/>
          </p:nvSpPr>
          <p:spPr>
            <a:xfrm>
              <a:off x="6757782" y="4794504"/>
              <a:ext cx="1661158" cy="192775"/>
            </a:xfrm>
            <a:prstGeom prst="rect">
              <a:avLst/>
            </a:prstGeom>
            <a:noFill/>
          </p:spPr>
          <p:txBody>
            <a:bodyPr wrap="square" rtlCol="0">
              <a:spAutoFit/>
            </a:bodyPr>
            <a:lstStyle/>
            <a:p>
              <a:pPr marL="128588" indent="-128588">
                <a:buFont typeface="Arial" panose="020B0604020202020204" pitchFamily="34" charset="0"/>
                <a:buChar char="•"/>
              </a:pPr>
              <a:r>
                <a:rPr lang="en-AU" sz="750">
                  <a:solidFill>
                    <a:schemeClr val="accent1">
                      <a:lumMod val="50000"/>
                    </a:schemeClr>
                  </a:solidFill>
                </a:rPr>
                <a:t>Start WT Commissioning</a:t>
              </a:r>
            </a:p>
          </p:txBody>
        </p:sp>
        <p:cxnSp>
          <p:nvCxnSpPr>
            <p:cNvPr id="53" name="Straight Arrow Connector 52">
              <a:extLst>
                <a:ext uri="{FF2B5EF4-FFF2-40B4-BE49-F238E27FC236}">
                  <a16:creationId xmlns:a16="http://schemas.microsoft.com/office/drawing/2014/main" id="{9799A104-2147-4651-875E-E6133E1496CA}"/>
                </a:ext>
              </a:extLst>
            </p:cNvPr>
            <p:cNvCxnSpPr>
              <a:cxnSpLocks/>
            </p:cNvCxnSpPr>
            <p:nvPr/>
          </p:nvCxnSpPr>
          <p:spPr>
            <a:xfrm>
              <a:off x="7941171" y="4686441"/>
              <a:ext cx="208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8ED0C37-3AFB-4800-8416-B60986FF7BC9}"/>
                </a:ext>
              </a:extLst>
            </p:cNvPr>
            <p:cNvCxnSpPr>
              <a:cxnSpLocks/>
            </p:cNvCxnSpPr>
            <p:nvPr/>
          </p:nvCxnSpPr>
          <p:spPr>
            <a:xfrm flipH="1">
              <a:off x="6782148" y="4676880"/>
              <a:ext cx="1831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CF14158-B1BE-4861-A795-5A455A0C536F}"/>
                </a:ext>
              </a:extLst>
            </p:cNvPr>
            <p:cNvCxnSpPr>
              <a:cxnSpLocks/>
            </p:cNvCxnSpPr>
            <p:nvPr/>
          </p:nvCxnSpPr>
          <p:spPr>
            <a:xfrm>
              <a:off x="6757782" y="4676881"/>
              <a:ext cx="0" cy="252089"/>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B3D5F43-D2A4-4364-8DED-C755C70F9C2D}"/>
                </a:ext>
              </a:extLst>
            </p:cNvPr>
            <p:cNvGrpSpPr/>
            <p:nvPr/>
          </p:nvGrpSpPr>
          <p:grpSpPr>
            <a:xfrm>
              <a:off x="767629" y="3689793"/>
              <a:ext cx="2492720" cy="294247"/>
              <a:chOff x="1079" y="2070333"/>
              <a:chExt cx="884064" cy="353625"/>
            </a:xfrm>
          </p:grpSpPr>
          <p:sp>
            <p:nvSpPr>
              <p:cNvPr id="57" name="Arrow: Chevron 56">
                <a:extLst>
                  <a:ext uri="{FF2B5EF4-FFF2-40B4-BE49-F238E27FC236}">
                    <a16:creationId xmlns:a16="http://schemas.microsoft.com/office/drawing/2014/main" id="{D7E4ECF9-5269-407E-AB9D-1A1B18A2DB2D}"/>
                  </a:ext>
                </a:extLst>
              </p:cNvPr>
              <p:cNvSpPr/>
              <p:nvPr/>
            </p:nvSpPr>
            <p:spPr>
              <a:xfrm>
                <a:off x="1079" y="2070333"/>
                <a:ext cx="884064" cy="353625"/>
              </a:xfrm>
              <a:prstGeom prst="chevron">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AU" sz="1350"/>
              </a:p>
            </p:txBody>
          </p:sp>
          <p:sp>
            <p:nvSpPr>
              <p:cNvPr id="58" name="Arrow: Chevron 4">
                <a:extLst>
                  <a:ext uri="{FF2B5EF4-FFF2-40B4-BE49-F238E27FC236}">
                    <a16:creationId xmlns:a16="http://schemas.microsoft.com/office/drawing/2014/main" id="{340197BD-F006-4475-915E-826ADC48D023}"/>
                  </a:ext>
                </a:extLst>
              </p:cNvPr>
              <p:cNvSpPr txBox="1"/>
              <p:nvPr/>
            </p:nvSpPr>
            <p:spPr>
              <a:xfrm>
                <a:off x="177892" y="2070333"/>
                <a:ext cx="530439" cy="3536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05" tIns="11002" rIns="11002" bIns="11002" numCol="1" spcCol="1270" anchor="ctr" anchorCtr="0">
                <a:noAutofit/>
              </a:bodyPr>
              <a:lstStyle/>
              <a:p>
                <a:pPr algn="ctr" defTabSz="350044">
                  <a:lnSpc>
                    <a:spcPct val="90000"/>
                  </a:lnSpc>
                  <a:spcBef>
                    <a:spcPct val="0"/>
                  </a:spcBef>
                  <a:spcAft>
                    <a:spcPct val="35000"/>
                  </a:spcAft>
                </a:pPr>
                <a:r>
                  <a:rPr lang="en-AU" sz="788"/>
                  <a:t>Year 1</a:t>
                </a:r>
              </a:p>
            </p:txBody>
          </p:sp>
        </p:grpSp>
        <p:grpSp>
          <p:nvGrpSpPr>
            <p:cNvPr id="59" name="Group 58">
              <a:extLst>
                <a:ext uri="{FF2B5EF4-FFF2-40B4-BE49-F238E27FC236}">
                  <a16:creationId xmlns:a16="http://schemas.microsoft.com/office/drawing/2014/main" id="{FADB3FE6-70CC-46E2-A841-237790C77EAE}"/>
                </a:ext>
              </a:extLst>
            </p:cNvPr>
            <p:cNvGrpSpPr/>
            <p:nvPr/>
          </p:nvGrpSpPr>
          <p:grpSpPr>
            <a:xfrm>
              <a:off x="5656474" y="3695501"/>
              <a:ext cx="2676799" cy="294247"/>
              <a:chOff x="1079" y="2070333"/>
              <a:chExt cx="884064" cy="353625"/>
            </a:xfrm>
          </p:grpSpPr>
          <p:sp>
            <p:nvSpPr>
              <p:cNvPr id="60" name="Arrow: Chevron 59">
                <a:extLst>
                  <a:ext uri="{FF2B5EF4-FFF2-40B4-BE49-F238E27FC236}">
                    <a16:creationId xmlns:a16="http://schemas.microsoft.com/office/drawing/2014/main" id="{E01E6700-E8F0-40DE-BAB6-7D2B5C9E0768}"/>
                  </a:ext>
                </a:extLst>
              </p:cNvPr>
              <p:cNvSpPr/>
              <p:nvPr/>
            </p:nvSpPr>
            <p:spPr>
              <a:xfrm>
                <a:off x="1079" y="2070333"/>
                <a:ext cx="884064" cy="353625"/>
              </a:xfrm>
              <a:prstGeom prst="chevron">
                <a:avLst/>
              </a:prstGeom>
              <a:solidFill>
                <a:srgbClr val="9BC2E5"/>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AU" sz="1350"/>
              </a:p>
            </p:txBody>
          </p:sp>
          <p:sp>
            <p:nvSpPr>
              <p:cNvPr id="61" name="Arrow: Chevron 4">
                <a:extLst>
                  <a:ext uri="{FF2B5EF4-FFF2-40B4-BE49-F238E27FC236}">
                    <a16:creationId xmlns:a16="http://schemas.microsoft.com/office/drawing/2014/main" id="{2EB41DB1-6183-4E86-93C4-AD116BB668DA}"/>
                  </a:ext>
                </a:extLst>
              </p:cNvPr>
              <p:cNvSpPr txBox="1"/>
              <p:nvPr/>
            </p:nvSpPr>
            <p:spPr>
              <a:xfrm>
                <a:off x="177892" y="2070333"/>
                <a:ext cx="530439" cy="3536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05" tIns="11002" rIns="11002" bIns="11002" numCol="1" spcCol="1270" anchor="ctr" anchorCtr="0">
                <a:noAutofit/>
              </a:bodyPr>
              <a:lstStyle/>
              <a:p>
                <a:pPr algn="ctr" defTabSz="350044">
                  <a:lnSpc>
                    <a:spcPct val="90000"/>
                  </a:lnSpc>
                  <a:spcBef>
                    <a:spcPct val="0"/>
                  </a:spcBef>
                  <a:spcAft>
                    <a:spcPct val="35000"/>
                  </a:spcAft>
                </a:pPr>
                <a:r>
                  <a:rPr lang="en-AU" sz="788"/>
                  <a:t>Year 3</a:t>
                </a:r>
              </a:p>
            </p:txBody>
          </p:sp>
        </p:grpSp>
        <p:grpSp>
          <p:nvGrpSpPr>
            <p:cNvPr id="62" name="Group 61">
              <a:extLst>
                <a:ext uri="{FF2B5EF4-FFF2-40B4-BE49-F238E27FC236}">
                  <a16:creationId xmlns:a16="http://schemas.microsoft.com/office/drawing/2014/main" id="{18C36C23-4A3B-48DE-B09D-39605C631C13}"/>
                </a:ext>
              </a:extLst>
            </p:cNvPr>
            <p:cNvGrpSpPr/>
            <p:nvPr/>
          </p:nvGrpSpPr>
          <p:grpSpPr>
            <a:xfrm>
              <a:off x="3217258" y="3695772"/>
              <a:ext cx="2492720" cy="294247"/>
              <a:chOff x="1079" y="2070333"/>
              <a:chExt cx="884064" cy="353625"/>
            </a:xfrm>
          </p:grpSpPr>
          <p:sp>
            <p:nvSpPr>
              <p:cNvPr id="63" name="Arrow: Chevron 62">
                <a:extLst>
                  <a:ext uri="{FF2B5EF4-FFF2-40B4-BE49-F238E27FC236}">
                    <a16:creationId xmlns:a16="http://schemas.microsoft.com/office/drawing/2014/main" id="{36B47A70-B77C-4C72-8C51-4EF084B20477}"/>
                  </a:ext>
                </a:extLst>
              </p:cNvPr>
              <p:cNvSpPr/>
              <p:nvPr/>
            </p:nvSpPr>
            <p:spPr>
              <a:xfrm>
                <a:off x="1079" y="2070333"/>
                <a:ext cx="884064" cy="353625"/>
              </a:xfrm>
              <a:prstGeom prst="chevron">
                <a:avLst/>
              </a:prstGeom>
              <a:solidFill>
                <a:srgbClr val="82B2DE"/>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AU" sz="1350"/>
              </a:p>
            </p:txBody>
          </p:sp>
          <p:sp>
            <p:nvSpPr>
              <p:cNvPr id="64" name="Arrow: Chevron 4">
                <a:extLst>
                  <a:ext uri="{FF2B5EF4-FFF2-40B4-BE49-F238E27FC236}">
                    <a16:creationId xmlns:a16="http://schemas.microsoft.com/office/drawing/2014/main" id="{6FB28867-4A5C-456C-AB13-4B2841B45D6D}"/>
                  </a:ext>
                </a:extLst>
              </p:cNvPr>
              <p:cNvSpPr txBox="1"/>
              <p:nvPr/>
            </p:nvSpPr>
            <p:spPr>
              <a:xfrm>
                <a:off x="177892" y="2070333"/>
                <a:ext cx="530439" cy="3536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05" tIns="11002" rIns="11002" bIns="11002" numCol="1" spcCol="1270" anchor="ctr" anchorCtr="0">
                <a:noAutofit/>
              </a:bodyPr>
              <a:lstStyle/>
              <a:p>
                <a:pPr algn="ctr" defTabSz="350044">
                  <a:lnSpc>
                    <a:spcPct val="90000"/>
                  </a:lnSpc>
                  <a:spcBef>
                    <a:spcPct val="0"/>
                  </a:spcBef>
                  <a:spcAft>
                    <a:spcPct val="35000"/>
                  </a:spcAft>
                </a:pPr>
                <a:r>
                  <a:rPr lang="en-AU" sz="788"/>
                  <a:t>Year 2</a:t>
                </a:r>
              </a:p>
            </p:txBody>
          </p:sp>
        </p:grpSp>
      </p:grpSp>
      <p:sp>
        <p:nvSpPr>
          <p:cNvPr id="4" name="TextBox 3">
            <a:extLst>
              <a:ext uri="{FF2B5EF4-FFF2-40B4-BE49-F238E27FC236}">
                <a16:creationId xmlns:a16="http://schemas.microsoft.com/office/drawing/2014/main" id="{E69414F5-250E-48CF-840F-A9A9B8141CFC}"/>
              </a:ext>
            </a:extLst>
          </p:cNvPr>
          <p:cNvSpPr txBox="1"/>
          <p:nvPr/>
        </p:nvSpPr>
        <p:spPr>
          <a:xfrm>
            <a:off x="470567" y="5354747"/>
            <a:ext cx="2428602" cy="1015663"/>
          </a:xfrm>
          <a:prstGeom prst="rect">
            <a:avLst/>
          </a:prstGeom>
          <a:noFill/>
          <a:ln>
            <a:solidFill>
              <a:schemeClr val="accent1"/>
            </a:solidFill>
          </a:ln>
        </p:spPr>
        <p:txBody>
          <a:bodyPr wrap="square" rtlCol="0">
            <a:spAutoFit/>
          </a:bodyPr>
          <a:lstStyle/>
          <a:p>
            <a:r>
              <a:rPr lang="en-US" sz="1200" dirty="0"/>
              <a:t>NTP – 2Q26 (est)</a:t>
            </a:r>
          </a:p>
          <a:p>
            <a:r>
              <a:rPr lang="en-US" sz="1200" dirty="0" err="1"/>
              <a:t>Energisation</a:t>
            </a:r>
            <a:r>
              <a:rPr lang="en-US" sz="1200" dirty="0"/>
              <a:t>              - 28 </a:t>
            </a:r>
            <a:r>
              <a:rPr lang="en-US" sz="1200" dirty="0" err="1"/>
              <a:t>mths</a:t>
            </a:r>
            <a:endParaRPr lang="en-US" sz="1200" dirty="0"/>
          </a:p>
          <a:p>
            <a:r>
              <a:rPr lang="en-US" sz="1200" dirty="0"/>
              <a:t>COD 	            - 40 </a:t>
            </a:r>
            <a:r>
              <a:rPr lang="en-US" sz="1200" dirty="0" err="1"/>
              <a:t>mths</a:t>
            </a:r>
            <a:endParaRPr lang="en-US" sz="1200" dirty="0"/>
          </a:p>
          <a:p>
            <a:r>
              <a:rPr lang="en-US" sz="1200" dirty="0"/>
              <a:t>Practical Completion - 43 </a:t>
            </a:r>
            <a:r>
              <a:rPr lang="en-US" sz="1200" dirty="0" err="1"/>
              <a:t>mths</a:t>
            </a:r>
            <a:r>
              <a:rPr lang="en-US" sz="1200" dirty="0"/>
              <a:t> </a:t>
            </a:r>
          </a:p>
          <a:p>
            <a:endParaRPr lang="en-AU" sz="1200" dirty="0"/>
          </a:p>
        </p:txBody>
      </p:sp>
      <p:sp>
        <p:nvSpPr>
          <p:cNvPr id="6" name="Arrow: Pentagon 5">
            <a:extLst>
              <a:ext uri="{FF2B5EF4-FFF2-40B4-BE49-F238E27FC236}">
                <a16:creationId xmlns:a16="http://schemas.microsoft.com/office/drawing/2014/main" id="{4F374BCD-0A9B-A56E-CABE-FAD0E422F348}"/>
              </a:ext>
            </a:extLst>
          </p:cNvPr>
          <p:cNvSpPr/>
          <p:nvPr/>
        </p:nvSpPr>
        <p:spPr>
          <a:xfrm>
            <a:off x="4447600" y="4915531"/>
            <a:ext cx="3819421" cy="207750"/>
          </a:xfrm>
          <a:prstGeom prst="homePlate">
            <a:avLst/>
          </a:prstGeom>
          <a:solidFill>
            <a:srgbClr val="9933FF">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BESS installation</a:t>
            </a:r>
            <a:endParaRPr lang="en-AU" sz="1100">
              <a:solidFill>
                <a:schemeClr val="tx1"/>
              </a:solidFill>
            </a:endParaRPr>
          </a:p>
        </p:txBody>
      </p:sp>
      <p:sp>
        <p:nvSpPr>
          <p:cNvPr id="5" name="Arrow: Pentagon 4">
            <a:extLst>
              <a:ext uri="{FF2B5EF4-FFF2-40B4-BE49-F238E27FC236}">
                <a16:creationId xmlns:a16="http://schemas.microsoft.com/office/drawing/2014/main" id="{A87A7BBA-B533-AA75-B17B-D384B8CC636A}"/>
              </a:ext>
            </a:extLst>
          </p:cNvPr>
          <p:cNvSpPr>
            <a:spLocks/>
          </p:cNvSpPr>
          <p:nvPr/>
        </p:nvSpPr>
        <p:spPr>
          <a:xfrm>
            <a:off x="1831874" y="4909086"/>
            <a:ext cx="3887435" cy="215541"/>
          </a:xfrm>
          <a:prstGeom prst="homePlate">
            <a:avLst/>
          </a:prstGeom>
          <a:solidFill>
            <a:srgbClr val="9933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BESS Approvals, Manufacture, Delivery To Site </a:t>
            </a:r>
            <a:endParaRPr lang="en-AU" sz="1100">
              <a:solidFill>
                <a:schemeClr val="bg1"/>
              </a:solidFill>
            </a:endParaRPr>
          </a:p>
        </p:txBody>
      </p:sp>
    </p:spTree>
    <p:extLst>
      <p:ext uri="{BB962C8B-B14F-4D97-AF65-F5344CB8AC3E}">
        <p14:creationId xmlns:p14="http://schemas.microsoft.com/office/powerpoint/2010/main" val="1297709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landscape with hills in the back&#10;&#10;Description automatically generated with low confidence">
            <a:extLst>
              <a:ext uri="{FF2B5EF4-FFF2-40B4-BE49-F238E27FC236}">
                <a16:creationId xmlns:a16="http://schemas.microsoft.com/office/drawing/2014/main" id="{22EBF803-760C-40E8-8FF1-349C1AC05A26}"/>
              </a:ext>
            </a:extLst>
          </p:cNvPr>
          <p:cNvPicPr>
            <a:picLocks noGrp="1" noChangeAspect="1"/>
          </p:cNvPicPr>
          <p:nvPr>
            <p:ph type="pic" sz="quarter" idx="42"/>
          </p:nvPr>
        </p:nvPicPr>
        <p:blipFill>
          <a:blip r:embed="rId2"/>
          <a:srcRect t="2838" b="2838"/>
          <a:stretch>
            <a:fillRect/>
          </a:stretch>
        </p:blipFill>
        <p:spPr/>
      </p:pic>
      <p:sp>
        <p:nvSpPr>
          <p:cNvPr id="3" name="幻灯片编号占位符 2"/>
          <p:cNvSpPr>
            <a:spLocks noGrp="1"/>
          </p:cNvSpPr>
          <p:nvPr>
            <p:ph type="sldNum" sz="quarter" idx="12"/>
          </p:nvPr>
        </p:nvSpPr>
        <p:spPr/>
        <p:txBody>
          <a:bodyPr/>
          <a:lstStyle/>
          <a:p>
            <a:fld id="{C12EF67B-7566-E64E-A5A4-F6327E453F64}" type="slidenum">
              <a:rPr kumimoji="1" lang="zh-CN" altLang="en-US" smtClean="0"/>
              <a:t>21</a:t>
            </a:fld>
            <a:endParaRPr kumimoji="1" lang="zh-CN" altLang="en-US"/>
          </a:p>
        </p:txBody>
      </p:sp>
      <p:cxnSp>
        <p:nvCxnSpPr>
          <p:cNvPr id="5" name="直线连接符 4"/>
          <p:cNvCxnSpPr/>
          <p:nvPr/>
        </p:nvCxnSpPr>
        <p:spPr>
          <a:xfrm>
            <a:off x="693516"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95325" y="2442458"/>
            <a:ext cx="25200" cy="540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descr="C:\Users\zhangxueying\Desktop\图片1.png图片1"/>
          <p:cNvPicPr>
            <a:picLocks noChangeAspect="1"/>
          </p:cNvPicPr>
          <p:nvPr/>
        </p:nvPicPr>
        <p:blipFill>
          <a:blip r:embed="rId3"/>
          <a:srcRect/>
          <a:stretch>
            <a:fillRect/>
          </a:stretch>
        </p:blipFill>
        <p:spPr>
          <a:xfrm>
            <a:off x="10469328" y="352341"/>
            <a:ext cx="1139800" cy="316800"/>
          </a:xfrm>
          <a:prstGeom prst="rect">
            <a:avLst/>
          </a:prstGeom>
        </p:spPr>
      </p:pic>
      <p:sp>
        <p:nvSpPr>
          <p:cNvPr id="23" name="文本占位符 2"/>
          <p:cNvSpPr txBox="1"/>
          <p:nvPr/>
        </p:nvSpPr>
        <p:spPr>
          <a:xfrm>
            <a:off x="1788077" y="2360013"/>
            <a:ext cx="9708598" cy="17897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buNone/>
            </a:pPr>
            <a:r>
              <a:rPr kumimoji="1" lang="en-US" altLang="zh-CN" sz="3600">
                <a:solidFill>
                  <a:srgbClr val="0F345E"/>
                </a:solidFill>
                <a:latin typeface="Helvetica" charset="0"/>
                <a:cs typeface="Helvetica" charset="0"/>
              </a:rPr>
              <a:t>Q &amp; A</a:t>
            </a:r>
            <a:endParaRPr kumimoji="1" lang="zh-CN" altLang="en-US" sz="3600">
              <a:solidFill>
                <a:srgbClr val="0F345E"/>
              </a:solidFill>
              <a:latin typeface="Helvetica" charset="0"/>
              <a:cs typeface="Helvetica" charset="0"/>
            </a:endParaRPr>
          </a:p>
        </p:txBody>
      </p:sp>
    </p:spTree>
    <p:extLst>
      <p:ext uri="{BB962C8B-B14F-4D97-AF65-F5344CB8AC3E}">
        <p14:creationId xmlns:p14="http://schemas.microsoft.com/office/powerpoint/2010/main" val="1420487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C12EF67B-7566-E64E-A5A4-F6327E453F64}" type="slidenum">
              <a:rPr kumimoji="1" lang="zh-CN" altLang="en-US" smtClean="0"/>
              <a:t>22</a:t>
            </a:fld>
            <a:endParaRPr kumimoji="1" lang="zh-CN" altLang="en-US"/>
          </a:p>
        </p:txBody>
      </p:sp>
      <p:sp>
        <p:nvSpPr>
          <p:cNvPr id="4" name="文本占位符 3"/>
          <p:cNvSpPr>
            <a:spLocks noGrp="1"/>
          </p:cNvSpPr>
          <p:nvPr>
            <p:ph type="body" sz="quarter" idx="13"/>
          </p:nvPr>
        </p:nvSpPr>
        <p:spPr>
          <a:xfrm>
            <a:off x="946148" y="231775"/>
            <a:ext cx="6771388" cy="568732"/>
          </a:xfrm>
        </p:spPr>
        <p:txBody>
          <a:bodyPr/>
          <a:lstStyle/>
          <a:p>
            <a:pPr>
              <a:lnSpc>
                <a:spcPct val="100000"/>
              </a:lnSpc>
            </a:pPr>
            <a:r>
              <a:rPr kumimoji="1" lang="en-US" altLang="zh-CN" sz="3200" b="1" dirty="0">
                <a:solidFill>
                  <a:schemeClr val="accent1">
                    <a:lumMod val="75000"/>
                  </a:schemeClr>
                </a:solidFill>
                <a:latin typeface="+mj-lt"/>
                <a:ea typeface="Helvetica" charset="0"/>
                <a:cs typeface="Helvetica" charset="0"/>
              </a:rPr>
              <a:t>Outstanding Items from CCC #23</a:t>
            </a:r>
          </a:p>
        </p:txBody>
      </p:sp>
      <p:pic>
        <p:nvPicPr>
          <p:cNvPr id="9" name="图片 8" descr="C:\Users\zhangxueying\Desktop\图片1.png图片1"/>
          <p:cNvPicPr>
            <a:picLocks noChangeAspect="1"/>
          </p:cNvPicPr>
          <p:nvPr/>
        </p:nvPicPr>
        <p:blipFill>
          <a:blip r:embed="rId2"/>
          <a:srcRect/>
          <a:stretch>
            <a:fillRect/>
          </a:stretch>
        </p:blipFill>
        <p:spPr>
          <a:xfrm>
            <a:off x="10469328" y="352341"/>
            <a:ext cx="1139800" cy="316800"/>
          </a:xfrm>
          <a:prstGeom prst="rect">
            <a:avLst/>
          </a:prstGeom>
        </p:spPr>
      </p:pic>
      <p:sp>
        <p:nvSpPr>
          <p:cNvPr id="3" name="Rectangle 2">
            <a:extLst>
              <a:ext uri="{FF2B5EF4-FFF2-40B4-BE49-F238E27FC236}">
                <a16:creationId xmlns:a16="http://schemas.microsoft.com/office/drawing/2014/main" id="{98A743F5-F2EC-2C40-1EF7-554366A00ACE}"/>
              </a:ext>
            </a:extLst>
          </p:cNvPr>
          <p:cNvSpPr/>
          <p:nvPr/>
        </p:nvSpPr>
        <p:spPr>
          <a:xfrm>
            <a:off x="628649" y="800507"/>
            <a:ext cx="10361735" cy="5705151"/>
          </a:xfrm>
          <a:prstGeom prst="rect">
            <a:avLst/>
          </a:prstGeom>
        </p:spPr>
        <p:txBody>
          <a:bodyPr wrap="square" lIns="91440" tIns="45720" rIns="91440" bIns="45720" anchor="t">
            <a:noAutofit/>
          </a:bodyPr>
          <a:lstStyle/>
          <a:p>
            <a:pPr algn="l"/>
            <a:endParaRPr lang="en-AU" sz="1800" b="0" i="0" u="none" strike="noStrike" baseline="0" dirty="0">
              <a:solidFill>
                <a:srgbClr val="000000"/>
              </a:solidFill>
            </a:endParaRPr>
          </a:p>
          <a:p>
            <a:endParaRPr lang="en-US" sz="2800" b="0" i="0" u="none" strike="noStrike" baseline="0" dirty="0">
              <a:solidFill>
                <a:srgbClr val="000000"/>
              </a:solidFill>
              <a:latin typeface="Helvetica" panose="020B0604020202020204" pitchFamily="34" charset="0"/>
              <a:cs typeface="Helvetica" panose="020B0604020202020204" pitchFamily="34" charset="0"/>
            </a:endParaRPr>
          </a:p>
          <a:p>
            <a:r>
              <a:rPr lang="en-US" sz="2800" b="0" i="0" u="none" strike="noStrike" baseline="0" dirty="0">
                <a:solidFill>
                  <a:srgbClr val="000000"/>
                </a:solidFill>
                <a:cs typeface="Helvetica" panose="020B0604020202020204" pitchFamily="34" charset="0"/>
              </a:rPr>
              <a:t>Q: </a:t>
            </a:r>
            <a:r>
              <a:rPr lang="en-AU" sz="2800" dirty="0">
                <a:cs typeface="Helvetica" panose="020B0604020202020204" pitchFamily="34" charset="0"/>
              </a:rPr>
              <a:t>Distance of nearest resident to a turbine? </a:t>
            </a:r>
            <a:endParaRPr lang="en-US" sz="2800" b="0" i="0" u="none" strike="noStrike" baseline="0" dirty="0">
              <a:solidFill>
                <a:srgbClr val="000000"/>
              </a:solidFill>
              <a:cs typeface="Helvetica" panose="020B0604020202020204" pitchFamily="34" charset="0"/>
            </a:endParaRPr>
          </a:p>
          <a:p>
            <a:r>
              <a:rPr lang="en-US" sz="2800" dirty="0">
                <a:solidFill>
                  <a:srgbClr val="000000"/>
                </a:solidFill>
                <a:cs typeface="Helvetica" panose="020B0604020202020204" pitchFamily="34" charset="0"/>
              </a:rPr>
              <a:t>A: 2.65km from the nearest turbine.</a:t>
            </a:r>
            <a:endParaRPr lang="en-AU" sz="2800" dirty="0">
              <a:cs typeface="Helvetica" panose="020B0604020202020204" pitchFamily="34" charset="0"/>
            </a:endParaRPr>
          </a:p>
          <a:p>
            <a:pPr>
              <a:spcAft>
                <a:spcPts val="600"/>
              </a:spcAft>
            </a:pPr>
            <a:r>
              <a:rPr lang="en-AU" sz="1400" dirty="0">
                <a:cs typeface="Times New Roman"/>
              </a:rPr>
              <a:t>    </a:t>
            </a:r>
          </a:p>
          <a:p>
            <a:pPr>
              <a:spcAft>
                <a:spcPts val="600"/>
              </a:spcAft>
            </a:pPr>
            <a:endParaRPr lang="en-AU" sz="1400" dirty="0">
              <a:cs typeface="Calibri" panose="020F0502020204030204"/>
            </a:endParaRPr>
          </a:p>
          <a:p>
            <a:pPr>
              <a:spcAft>
                <a:spcPts val="600"/>
              </a:spcAft>
            </a:pPr>
            <a:endParaRPr lang="en-AU" sz="1400" dirty="0">
              <a:cs typeface="Calibri" panose="020F0502020204030204"/>
            </a:endParaRPr>
          </a:p>
        </p:txBody>
      </p:sp>
    </p:spTree>
    <p:extLst>
      <p:ext uri="{BB962C8B-B14F-4D97-AF65-F5344CB8AC3E}">
        <p14:creationId xmlns:p14="http://schemas.microsoft.com/office/powerpoint/2010/main" val="307290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13A2CF-7CCE-320B-0BED-98651296022B}"/>
              </a:ext>
            </a:extLst>
          </p:cNvPr>
          <p:cNvSpPr>
            <a:spLocks noGrp="1"/>
          </p:cNvSpPr>
          <p:nvPr>
            <p:ph type="sldNum" sz="quarter" idx="12"/>
          </p:nvPr>
        </p:nvSpPr>
        <p:spPr/>
        <p:txBody>
          <a:bodyPr/>
          <a:lstStyle/>
          <a:p>
            <a:fld id="{C12EF67B-7566-E64E-A5A4-F6327E453F64}" type="slidenum">
              <a:rPr kumimoji="1" lang="zh-CN" altLang="en-US" smtClean="0"/>
              <a:t>23</a:t>
            </a:fld>
            <a:endParaRPr kumimoji="1" lang="zh-CN" altLang="en-US"/>
          </a:p>
        </p:txBody>
      </p:sp>
      <p:sp>
        <p:nvSpPr>
          <p:cNvPr id="4" name="Text Placeholder 3">
            <a:extLst>
              <a:ext uri="{FF2B5EF4-FFF2-40B4-BE49-F238E27FC236}">
                <a16:creationId xmlns:a16="http://schemas.microsoft.com/office/drawing/2014/main" id="{AB890719-DDD0-03CE-7A69-DFDF2FBAE63F}"/>
              </a:ext>
            </a:extLst>
          </p:cNvPr>
          <p:cNvSpPr>
            <a:spLocks noGrp="1"/>
          </p:cNvSpPr>
          <p:nvPr>
            <p:ph type="body" sz="quarter" idx="13"/>
          </p:nvPr>
        </p:nvSpPr>
        <p:spPr>
          <a:xfrm>
            <a:off x="1774824" y="107951"/>
            <a:ext cx="3241676" cy="654050"/>
          </a:xfrm>
        </p:spPr>
        <p:txBody>
          <a:bodyPr/>
          <a:lstStyle/>
          <a:p>
            <a:r>
              <a:rPr lang="en-US"/>
              <a:t>Glossary</a:t>
            </a:r>
            <a:endParaRPr lang="en-AU"/>
          </a:p>
        </p:txBody>
      </p:sp>
      <p:sp>
        <p:nvSpPr>
          <p:cNvPr id="5" name="文本占位符 3">
            <a:extLst>
              <a:ext uri="{FF2B5EF4-FFF2-40B4-BE49-F238E27FC236}">
                <a16:creationId xmlns:a16="http://schemas.microsoft.com/office/drawing/2014/main" id="{19B97B65-CEA4-3F0E-A822-8590081248CA}"/>
              </a:ext>
            </a:extLst>
          </p:cNvPr>
          <p:cNvSpPr txBox="1">
            <a:spLocks/>
          </p:cNvSpPr>
          <p:nvPr/>
        </p:nvSpPr>
        <p:spPr>
          <a:xfrm>
            <a:off x="264429" y="661108"/>
            <a:ext cx="5361667" cy="6196891"/>
          </a:xfrm>
          <a:prstGeom prst="rect">
            <a:avLst/>
          </a:prstGeom>
          <a:solidFill>
            <a:schemeClr val="bg1"/>
          </a:solidFill>
        </p:spPr>
        <p:txBody>
          <a:bodyPr lIns="0" tIns="0" rIns="0" bIns="0" anchor="t" anchorCtr="0"/>
          <a:lstStyle>
            <a:lvl1pPr marL="0" indent="0" algn="l" defTabSz="914400" rtl="0" eaLnBrk="1" latinLnBrk="0" hangingPunct="1">
              <a:lnSpc>
                <a:spcPct val="90000"/>
              </a:lnSpc>
              <a:spcBef>
                <a:spcPts val="1000"/>
              </a:spcBef>
              <a:buFont typeface="Arial" panose="020B0604020202020204"/>
              <a:buNone/>
              <a:defRPr sz="3600" b="0" i="0" kern="1200">
                <a:solidFill>
                  <a:schemeClr val="tx1"/>
                </a:solidFill>
                <a:latin typeface="微软雅黑" panose="020B0503020204020204" charset="-122"/>
                <a:ea typeface="微软雅黑" panose="020B0503020204020204" charset="-122"/>
                <a:cs typeface="微软雅黑" panose="020B0503020204020204" charset="-122"/>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a:lnSpc>
                <a:spcPct val="100000"/>
              </a:lnSpc>
            </a:pPr>
            <a:r>
              <a:rPr kumimoji="1" lang="en-US" altLang="zh-CN" sz="1400">
                <a:solidFill>
                  <a:schemeClr val="accent3"/>
                </a:solidFill>
                <a:latin typeface="Helvetica"/>
                <a:ea typeface="Helvetica" charset="0"/>
                <a:cs typeface="Helvetica"/>
              </a:rPr>
              <a:t>AEMO</a:t>
            </a:r>
          </a:p>
          <a:p>
            <a:pPr>
              <a:lnSpc>
                <a:spcPct val="100000"/>
              </a:lnSpc>
            </a:pPr>
            <a:r>
              <a:rPr lang="en-US" sz="1100"/>
              <a:t>Australian Energy Market Operator</a:t>
            </a:r>
          </a:p>
          <a:p>
            <a:pPr>
              <a:lnSpc>
                <a:spcPct val="100000"/>
              </a:lnSpc>
            </a:pPr>
            <a:r>
              <a:rPr kumimoji="1" lang="en-US" sz="1400">
                <a:solidFill>
                  <a:schemeClr val="accent3"/>
                </a:solidFill>
                <a:latin typeface="Helvetica"/>
                <a:cs typeface="Helvetica"/>
              </a:rPr>
              <a:t>BCD</a:t>
            </a:r>
          </a:p>
          <a:p>
            <a:pPr>
              <a:lnSpc>
                <a:spcPct val="100000"/>
              </a:lnSpc>
            </a:pPr>
            <a:r>
              <a:rPr lang="en-US" altLang="zh-CN" sz="1100">
                <a:latin typeface="Microsoft YaHei" panose="020B0503020204020204" pitchFamily="34" charset="-122"/>
                <a:ea typeface="Microsoft YaHei" panose="020B0503020204020204" pitchFamily="34" charset="-122"/>
                <a:cs typeface="Helvetica"/>
              </a:rPr>
              <a:t>Biodiversity Conservation Department</a:t>
            </a:r>
            <a:endParaRPr kumimoji="1" lang="en-US" sz="1100">
              <a:solidFill>
                <a:schemeClr val="accent3"/>
              </a:solidFill>
              <a:latin typeface="Helvetica"/>
              <a:cs typeface="Helvetica"/>
            </a:endParaRPr>
          </a:p>
          <a:p>
            <a:pPr>
              <a:lnSpc>
                <a:spcPct val="100000"/>
              </a:lnSpc>
            </a:pPr>
            <a:r>
              <a:rPr kumimoji="1" lang="en-US" sz="1400">
                <a:solidFill>
                  <a:schemeClr val="accent3"/>
                </a:solidFill>
                <a:latin typeface="Helvetica"/>
                <a:cs typeface="Helvetica"/>
              </a:rPr>
              <a:t>BOP</a:t>
            </a:r>
            <a:endParaRPr lang="en-US" sz="1400"/>
          </a:p>
          <a:p>
            <a:pPr>
              <a:lnSpc>
                <a:spcPct val="100000"/>
              </a:lnSpc>
            </a:pPr>
            <a:r>
              <a:rPr lang="en-US" altLang="zh-CN" sz="1100">
                <a:latin typeface="Microsoft YaHei" panose="020B0503020204020204" pitchFamily="34" charset="-122"/>
                <a:ea typeface="Microsoft YaHei" panose="020B0503020204020204" pitchFamily="34" charset="-122"/>
                <a:cs typeface="Helvetica"/>
              </a:rPr>
              <a:t>Balance of Plant</a:t>
            </a:r>
          </a:p>
          <a:p>
            <a:pPr>
              <a:lnSpc>
                <a:spcPct val="100000"/>
              </a:lnSpc>
            </a:pPr>
            <a:r>
              <a:rPr kumimoji="1" lang="en-US" altLang="zh-CN" sz="1400">
                <a:solidFill>
                  <a:schemeClr val="accent3"/>
                </a:solidFill>
                <a:latin typeface="Helvetica"/>
                <a:ea typeface="Helvetica" charset="0"/>
                <a:cs typeface="Helvetica"/>
              </a:rPr>
              <a:t>COD</a:t>
            </a:r>
          </a:p>
          <a:p>
            <a:pPr>
              <a:lnSpc>
                <a:spcPct val="100000"/>
              </a:lnSpc>
            </a:pPr>
            <a:r>
              <a:rPr lang="en-US" altLang="zh-CN" sz="1100">
                <a:latin typeface="Microsoft YaHei" panose="020B0503020204020204" pitchFamily="34" charset="-122"/>
                <a:ea typeface="Microsoft YaHei" panose="020B0503020204020204" pitchFamily="34" charset="-122"/>
                <a:cs typeface="Helvetica"/>
              </a:rPr>
              <a:t>Commercial Operation Date</a:t>
            </a:r>
          </a:p>
          <a:p>
            <a:pPr>
              <a:lnSpc>
                <a:spcPct val="100000"/>
              </a:lnSpc>
            </a:pPr>
            <a:r>
              <a:rPr kumimoji="1" lang="en-US" altLang="zh-CN" sz="1400">
                <a:solidFill>
                  <a:schemeClr val="accent3"/>
                </a:solidFill>
                <a:latin typeface="Helvetica"/>
                <a:ea typeface="Helvetica" charset="0"/>
                <a:cs typeface="Helvetica"/>
              </a:rPr>
              <a:t>DCCEEW</a:t>
            </a:r>
          </a:p>
          <a:p>
            <a:pPr>
              <a:lnSpc>
                <a:spcPct val="100000"/>
              </a:lnSpc>
            </a:pPr>
            <a:r>
              <a:rPr lang="en-AU" sz="1100">
                <a:latin typeface="Microsoft YaHei" panose="020B0503020204020204" pitchFamily="34" charset="-122"/>
                <a:ea typeface="Microsoft YaHei" panose="020B0503020204020204" pitchFamily="34" charset="-122"/>
              </a:rPr>
              <a:t>(Federal) Department of Climate Change, Energy, the Environment and Water</a:t>
            </a:r>
            <a:endParaRPr kumimoji="1" lang="en-US" altLang="zh-CN" sz="1800">
              <a:solidFill>
                <a:schemeClr val="accent3"/>
              </a:solidFill>
              <a:latin typeface="Helvetica"/>
              <a:ea typeface="Helvetica" charset="0"/>
              <a:cs typeface="Helvetica"/>
            </a:endParaRPr>
          </a:p>
          <a:p>
            <a:pPr>
              <a:lnSpc>
                <a:spcPct val="100000"/>
              </a:lnSpc>
            </a:pPr>
            <a:r>
              <a:rPr kumimoji="1" lang="en-US" sz="1400">
                <a:solidFill>
                  <a:schemeClr val="accent3"/>
                </a:solidFill>
                <a:latin typeface="Helvetica"/>
                <a:cs typeface="Helvetica"/>
              </a:rPr>
              <a:t>DPE / DPHI</a:t>
            </a:r>
          </a:p>
          <a:p>
            <a:pPr>
              <a:lnSpc>
                <a:spcPct val="100000"/>
              </a:lnSpc>
            </a:pPr>
            <a:r>
              <a:rPr kumimoji="1" lang="en-US" sz="1100">
                <a:latin typeface="Microsoft YaHei" panose="020B0503020204020204" pitchFamily="34" charset="-122"/>
                <a:ea typeface="Microsoft YaHei" panose="020B0503020204020204" pitchFamily="34" charset="-122"/>
                <a:cs typeface="Helvetica"/>
              </a:rPr>
              <a:t>The changing name of the NSW Department of Planning </a:t>
            </a:r>
          </a:p>
          <a:p>
            <a:pPr>
              <a:lnSpc>
                <a:spcPct val="100000"/>
              </a:lnSpc>
            </a:pPr>
            <a:r>
              <a:rPr kumimoji="1" lang="en-US" sz="1100">
                <a:latin typeface="Microsoft YaHei" panose="020B0503020204020204" pitchFamily="34" charset="-122"/>
                <a:ea typeface="Microsoft YaHei" panose="020B0503020204020204" pitchFamily="34" charset="-122"/>
                <a:cs typeface="Helvetica"/>
              </a:rPr>
              <a:t>(DPE – Department of Planning and Environment, </a:t>
            </a:r>
          </a:p>
          <a:p>
            <a:pPr>
              <a:lnSpc>
                <a:spcPct val="100000"/>
              </a:lnSpc>
            </a:pPr>
            <a:r>
              <a:rPr kumimoji="1" lang="en-US" sz="1100">
                <a:latin typeface="Microsoft YaHei" panose="020B0503020204020204" pitchFamily="34" charset="-122"/>
                <a:ea typeface="Microsoft YaHei" panose="020B0503020204020204" pitchFamily="34" charset="-122"/>
                <a:cs typeface="Helvetica"/>
              </a:rPr>
              <a:t>DPHI – Department of Planning, Housing and Infrastructure)</a:t>
            </a:r>
          </a:p>
          <a:p>
            <a:pPr>
              <a:lnSpc>
                <a:spcPct val="100000"/>
              </a:lnSpc>
            </a:pPr>
            <a:r>
              <a:rPr kumimoji="1" lang="en-US" altLang="zh-CN" sz="1400">
                <a:solidFill>
                  <a:schemeClr val="accent3"/>
                </a:solidFill>
                <a:latin typeface="Helvetica"/>
                <a:ea typeface="Helvetica" charset="0"/>
                <a:cs typeface="Helvetica"/>
              </a:rPr>
              <a:t>GW (A)</a:t>
            </a:r>
          </a:p>
          <a:p>
            <a:pPr>
              <a:lnSpc>
                <a:spcPct val="100000"/>
              </a:lnSpc>
            </a:pPr>
            <a:r>
              <a:rPr lang="en-US" sz="1100">
                <a:latin typeface="Microsoft YaHei" panose="020B0503020204020204" pitchFamily="34" charset="-122"/>
                <a:ea typeface="Microsoft YaHei" panose="020B0503020204020204" pitchFamily="34" charset="-122"/>
              </a:rPr>
              <a:t>Goldwind (Australia)</a:t>
            </a:r>
            <a:endParaRPr lang="en-US" altLang="zh-CN" sz="1100">
              <a:solidFill>
                <a:schemeClr val="accent3"/>
              </a:solidFill>
              <a:latin typeface="Microsoft YaHei" panose="020B0503020204020204" pitchFamily="34" charset="-122"/>
              <a:ea typeface="Microsoft YaHei" panose="020B0503020204020204" pitchFamily="34" charset="-122"/>
              <a:cs typeface="Helvetica"/>
            </a:endParaRPr>
          </a:p>
          <a:p>
            <a:pPr>
              <a:lnSpc>
                <a:spcPct val="100000"/>
              </a:lnSpc>
            </a:pPr>
            <a:r>
              <a:rPr kumimoji="1" lang="en-US" altLang="zh-CN" sz="1400">
                <a:solidFill>
                  <a:schemeClr val="accent3"/>
                </a:solidFill>
                <a:latin typeface="Helvetica"/>
                <a:ea typeface="Helvetica" charset="0"/>
                <a:cs typeface="Helvetica"/>
              </a:rPr>
              <a:t>IIA</a:t>
            </a:r>
          </a:p>
          <a:p>
            <a:pPr>
              <a:lnSpc>
                <a:spcPct val="100000"/>
              </a:lnSpc>
            </a:pPr>
            <a:r>
              <a:rPr lang="en-US" sz="1100">
                <a:latin typeface="Microsoft YaHei" panose="020B0503020204020204" pitchFamily="34" charset="-122"/>
                <a:ea typeface="Microsoft YaHei" panose="020B0503020204020204" pitchFamily="34" charset="-122"/>
              </a:rPr>
              <a:t>Wind Class/Turbulence classification per IEC 61400</a:t>
            </a:r>
          </a:p>
          <a:p>
            <a:pPr>
              <a:lnSpc>
                <a:spcPct val="100000"/>
              </a:lnSpc>
            </a:pPr>
            <a:r>
              <a:rPr kumimoji="1" lang="en-US" altLang="zh-CN" sz="1400">
                <a:solidFill>
                  <a:schemeClr val="accent3"/>
                </a:solidFill>
                <a:latin typeface="Helvetica"/>
                <a:ea typeface="Helvetica" charset="0"/>
                <a:cs typeface="Helvetica"/>
              </a:rPr>
              <a:t>IEC</a:t>
            </a:r>
          </a:p>
          <a:p>
            <a:pPr>
              <a:lnSpc>
                <a:spcPct val="100000"/>
              </a:lnSpc>
            </a:pPr>
            <a:r>
              <a:rPr lang="en-US" sz="1100">
                <a:latin typeface="Microsoft YaHei" panose="020B0503020204020204" pitchFamily="34" charset="-122"/>
                <a:ea typeface="Microsoft YaHei" panose="020B0503020204020204" pitchFamily="34" charset="-122"/>
              </a:rPr>
              <a:t>International </a:t>
            </a:r>
            <a:r>
              <a:rPr lang="en-US" sz="1100" err="1">
                <a:latin typeface="Microsoft YaHei" panose="020B0503020204020204" pitchFamily="34" charset="-122"/>
                <a:ea typeface="Microsoft YaHei" panose="020B0503020204020204" pitchFamily="34" charset="-122"/>
              </a:rPr>
              <a:t>Electroctechnical</a:t>
            </a:r>
            <a:r>
              <a:rPr lang="en-US" sz="1100">
                <a:latin typeface="Microsoft YaHei" panose="020B0503020204020204" pitchFamily="34" charset="-122"/>
                <a:ea typeface="Microsoft YaHei" panose="020B0503020204020204" pitchFamily="34" charset="-122"/>
              </a:rPr>
              <a:t> Commission</a:t>
            </a:r>
          </a:p>
          <a:p>
            <a:pPr>
              <a:lnSpc>
                <a:spcPct val="100000"/>
              </a:lnSpc>
            </a:pPr>
            <a:endParaRPr lang="en-US" altLang="zh-CN" sz="1800">
              <a:latin typeface="Microsoft YaHei" panose="020B0503020204020204" pitchFamily="34" charset="-122"/>
              <a:ea typeface="Microsoft YaHei" panose="020B0503020204020204" pitchFamily="34" charset="-122"/>
              <a:cs typeface="Helvetica"/>
            </a:endParaRPr>
          </a:p>
          <a:p>
            <a:pPr marL="0" lvl="1" indent="0">
              <a:lnSpc>
                <a:spcPct val="100000"/>
              </a:lnSpc>
              <a:spcBef>
                <a:spcPts val="0"/>
              </a:spcBef>
              <a:buNone/>
            </a:pPr>
            <a:endParaRPr lang="en-AU" sz="1400">
              <a:solidFill>
                <a:srgbClr val="000000"/>
              </a:solidFill>
              <a:latin typeface="Helvetica"/>
              <a:ea typeface="微软雅黑"/>
              <a:cs typeface="Helvetica"/>
            </a:endParaRPr>
          </a:p>
          <a:p>
            <a:pPr marL="175895" lvl="1">
              <a:lnSpc>
                <a:spcPct val="100000"/>
              </a:lnSpc>
              <a:spcBef>
                <a:spcPts val="0"/>
              </a:spcBef>
            </a:pPr>
            <a:endParaRPr lang="en-AU" sz="1400">
              <a:solidFill>
                <a:srgbClr val="000000"/>
              </a:solidFill>
              <a:latin typeface="Helvetica"/>
              <a:ea typeface="微软雅黑"/>
              <a:cs typeface="Helvetica" charset="0"/>
            </a:endParaRPr>
          </a:p>
          <a:p>
            <a:pPr marL="175895" lvl="1">
              <a:lnSpc>
                <a:spcPct val="100000"/>
              </a:lnSpc>
              <a:spcBef>
                <a:spcPts val="0"/>
              </a:spcBef>
            </a:pPr>
            <a:endParaRPr lang="en-AU" sz="1400">
              <a:solidFill>
                <a:srgbClr val="000000"/>
              </a:solidFill>
              <a:latin typeface="Helvetica"/>
              <a:ea typeface="微软雅黑"/>
              <a:cs typeface="Helvetica" charset="0"/>
            </a:endParaRPr>
          </a:p>
          <a:p>
            <a:pPr marL="175895" lvl="1">
              <a:lnSpc>
                <a:spcPct val="100000"/>
              </a:lnSpc>
              <a:spcBef>
                <a:spcPts val="0"/>
              </a:spcBef>
            </a:pPr>
            <a:endParaRPr lang="en-AU" altLang="zh-CN" sz="1400">
              <a:solidFill>
                <a:srgbClr val="000000"/>
              </a:solidFill>
              <a:latin typeface="微软雅黑"/>
              <a:ea typeface="微软雅黑"/>
              <a:cs typeface="Helvetica" charset="0"/>
            </a:endParaRPr>
          </a:p>
          <a:p>
            <a:pPr>
              <a:lnSpc>
                <a:spcPct val="100000"/>
              </a:lnSpc>
            </a:pPr>
            <a:endParaRPr lang="zh-CN" altLang="en-US">
              <a:solidFill>
                <a:schemeClr val="accent3"/>
              </a:solidFill>
              <a:latin typeface="Helvetica" charset="0"/>
              <a:ea typeface="Helvetica" charset="0"/>
              <a:cs typeface="Helvetica" charset="0"/>
            </a:endParaRPr>
          </a:p>
        </p:txBody>
      </p:sp>
      <p:sp>
        <p:nvSpPr>
          <p:cNvPr id="6" name="文本占位符 3">
            <a:extLst>
              <a:ext uri="{FF2B5EF4-FFF2-40B4-BE49-F238E27FC236}">
                <a16:creationId xmlns:a16="http://schemas.microsoft.com/office/drawing/2014/main" id="{E66FD062-0E7E-183E-52C7-E563B79E2790}"/>
              </a:ext>
            </a:extLst>
          </p:cNvPr>
          <p:cNvSpPr txBox="1">
            <a:spLocks/>
          </p:cNvSpPr>
          <p:nvPr/>
        </p:nvSpPr>
        <p:spPr>
          <a:xfrm>
            <a:off x="6348182" y="-9072"/>
            <a:ext cx="5767618" cy="6921501"/>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a:buNone/>
              <a:defRPr sz="3600" b="0" i="0" kern="1200">
                <a:solidFill>
                  <a:schemeClr val="tx1"/>
                </a:solidFill>
                <a:latin typeface="微软雅黑" panose="020B0503020204020204" charset="-122"/>
                <a:ea typeface="微软雅黑" panose="020B0503020204020204" charset="-122"/>
                <a:cs typeface="微软雅黑" panose="020B0503020204020204" charset="-122"/>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a:lnSpc>
                <a:spcPct val="100000"/>
              </a:lnSpc>
            </a:pPr>
            <a:r>
              <a:rPr kumimoji="1" lang="en-US" altLang="zh-CN" sz="1400">
                <a:solidFill>
                  <a:schemeClr val="accent3"/>
                </a:solidFill>
                <a:latin typeface="Helvetica"/>
                <a:ea typeface="Helvetica" charset="0"/>
                <a:cs typeface="Helvetica"/>
              </a:rPr>
              <a:t>kV</a:t>
            </a:r>
          </a:p>
          <a:p>
            <a:pPr>
              <a:lnSpc>
                <a:spcPct val="100000"/>
              </a:lnSpc>
            </a:pPr>
            <a:r>
              <a:rPr lang="en-AU" altLang="zh-CN" sz="1100" err="1">
                <a:latin typeface="Microsoft YaHei" panose="020B0503020204020204" pitchFamily="34" charset="-122"/>
                <a:ea typeface="Microsoft YaHei" panose="020B0503020204020204" pitchFamily="34" charset="-122"/>
                <a:cs typeface="Helvetica"/>
              </a:rPr>
              <a:t>kiloVolt</a:t>
            </a:r>
            <a:r>
              <a:rPr lang="en-AU" altLang="zh-CN" sz="1100">
                <a:latin typeface="Microsoft YaHei" panose="020B0503020204020204" pitchFamily="34" charset="-122"/>
                <a:ea typeface="Microsoft YaHei" panose="020B0503020204020204" pitchFamily="34" charset="-122"/>
                <a:cs typeface="Helvetica"/>
              </a:rPr>
              <a:t> – a thousand volts, a volt is a measure of electromotive force for power circuits</a:t>
            </a:r>
            <a:endParaRPr lang="en-US" altLang="zh-CN" sz="1100">
              <a:latin typeface="Microsoft YaHei" panose="020B0503020204020204" pitchFamily="34" charset="-122"/>
              <a:ea typeface="Microsoft YaHei" panose="020B0503020204020204" pitchFamily="34" charset="-122"/>
              <a:cs typeface="Helvetica"/>
            </a:endParaRPr>
          </a:p>
          <a:p>
            <a:pPr>
              <a:lnSpc>
                <a:spcPct val="100000"/>
              </a:lnSpc>
            </a:pPr>
            <a:r>
              <a:rPr kumimoji="1" lang="en-US" altLang="zh-CN" sz="1400">
                <a:solidFill>
                  <a:schemeClr val="accent3"/>
                </a:solidFill>
                <a:latin typeface="Helvetica"/>
                <a:ea typeface="Helvetica" charset="0"/>
                <a:cs typeface="Helvetica"/>
              </a:rPr>
              <a:t>Lac</a:t>
            </a:r>
          </a:p>
          <a:p>
            <a:pPr>
              <a:lnSpc>
                <a:spcPct val="100000"/>
              </a:lnSpc>
            </a:pPr>
            <a:r>
              <a:rPr lang="en-AU" sz="1100">
                <a:latin typeface="Microsoft YaHei" panose="020B0503020204020204" pitchFamily="34" charset="-122"/>
                <a:ea typeface="Microsoft YaHei" panose="020B0503020204020204" pitchFamily="34" charset="-122"/>
              </a:rPr>
              <a:t>LiDAR assisted control</a:t>
            </a:r>
            <a:endParaRPr lang="en-US" altLang="zh-CN" sz="1100">
              <a:solidFill>
                <a:schemeClr val="accent3"/>
              </a:solidFill>
              <a:latin typeface="Microsoft YaHei" panose="020B0503020204020204" pitchFamily="34" charset="-122"/>
              <a:ea typeface="Microsoft YaHei" panose="020B0503020204020204" pitchFamily="34" charset="-122"/>
              <a:cs typeface="Helvetica"/>
            </a:endParaRPr>
          </a:p>
          <a:p>
            <a:pPr>
              <a:lnSpc>
                <a:spcPct val="100000"/>
              </a:lnSpc>
            </a:pPr>
            <a:r>
              <a:rPr kumimoji="1" lang="en-US" altLang="zh-CN" sz="1400">
                <a:solidFill>
                  <a:schemeClr val="accent3"/>
                </a:solidFill>
                <a:latin typeface="Helvetica"/>
                <a:ea typeface="Helvetica" charset="0"/>
                <a:cs typeface="Helvetica"/>
              </a:rPr>
              <a:t>LiDAR</a:t>
            </a:r>
          </a:p>
          <a:p>
            <a:pPr>
              <a:lnSpc>
                <a:spcPct val="100000"/>
              </a:lnSpc>
            </a:pPr>
            <a:r>
              <a:rPr lang="en-AU" sz="1100">
                <a:latin typeface="Microsoft YaHei" panose="020B0503020204020204" pitchFamily="34" charset="-122"/>
                <a:ea typeface="Microsoft YaHei" panose="020B0503020204020204" pitchFamily="34" charset="-122"/>
              </a:rPr>
              <a:t>Light detection and ranging</a:t>
            </a:r>
          </a:p>
          <a:p>
            <a:pPr>
              <a:lnSpc>
                <a:spcPct val="100000"/>
              </a:lnSpc>
            </a:pPr>
            <a:r>
              <a:rPr kumimoji="1" lang="en-US" altLang="zh-CN" sz="1400">
                <a:solidFill>
                  <a:schemeClr val="accent3"/>
                </a:solidFill>
                <a:latin typeface="Helvetica"/>
                <a:ea typeface="Helvetica" charset="0"/>
                <a:cs typeface="Helvetica"/>
              </a:rPr>
              <a:t>LTESA</a:t>
            </a:r>
          </a:p>
          <a:p>
            <a:pPr>
              <a:lnSpc>
                <a:spcPct val="100000"/>
              </a:lnSpc>
            </a:pPr>
            <a:r>
              <a:rPr lang="en-AU" sz="1100">
                <a:latin typeface="Microsoft YaHei" panose="020B0503020204020204" pitchFamily="34" charset="-122"/>
                <a:ea typeface="Microsoft YaHei" panose="020B0503020204020204" pitchFamily="34" charset="-122"/>
              </a:rPr>
              <a:t>Long-Term Energy Service Agreement</a:t>
            </a:r>
          </a:p>
          <a:p>
            <a:pPr>
              <a:lnSpc>
                <a:spcPct val="100000"/>
              </a:lnSpc>
            </a:pPr>
            <a:r>
              <a:rPr kumimoji="1" lang="en-US" altLang="zh-CN" sz="1400">
                <a:solidFill>
                  <a:schemeClr val="accent3"/>
                </a:solidFill>
                <a:latin typeface="Helvetica"/>
                <a:ea typeface="Helvetica" charset="0"/>
                <a:cs typeface="Helvetica"/>
              </a:rPr>
              <a:t>NTP</a:t>
            </a:r>
          </a:p>
          <a:p>
            <a:pPr>
              <a:lnSpc>
                <a:spcPct val="100000"/>
              </a:lnSpc>
            </a:pPr>
            <a:r>
              <a:rPr lang="en-AU" altLang="zh-CN" sz="1100">
                <a:latin typeface="Microsoft YaHei" panose="020B0503020204020204" pitchFamily="34" charset="-122"/>
                <a:ea typeface="Microsoft YaHei" panose="020B0503020204020204" pitchFamily="34" charset="-122"/>
                <a:cs typeface="Helvetica"/>
              </a:rPr>
              <a:t>Notice to Proceed</a:t>
            </a:r>
          </a:p>
          <a:p>
            <a:pPr>
              <a:lnSpc>
                <a:spcPct val="100000"/>
              </a:lnSpc>
            </a:pPr>
            <a:r>
              <a:rPr kumimoji="1" lang="en-US" altLang="zh-CN" sz="1400">
                <a:solidFill>
                  <a:schemeClr val="accent3"/>
                </a:solidFill>
                <a:latin typeface="Helvetica"/>
                <a:ea typeface="Helvetica" charset="0"/>
                <a:cs typeface="Helvetica"/>
              </a:rPr>
              <a:t>REF</a:t>
            </a:r>
          </a:p>
          <a:p>
            <a:pPr>
              <a:lnSpc>
                <a:spcPct val="100000"/>
              </a:lnSpc>
            </a:pPr>
            <a:r>
              <a:rPr lang="en-AU" sz="1100">
                <a:latin typeface="Microsoft YaHei" panose="020B0503020204020204" pitchFamily="34" charset="-122"/>
                <a:ea typeface="Microsoft YaHei" panose="020B0503020204020204" pitchFamily="34" charset="-122"/>
              </a:rPr>
              <a:t>Review of Environmental Factors</a:t>
            </a:r>
            <a:endParaRPr lang="en-US" altLang="zh-CN" sz="1100">
              <a:solidFill>
                <a:schemeClr val="accent3"/>
              </a:solidFill>
              <a:latin typeface="Microsoft YaHei" panose="020B0503020204020204" pitchFamily="34" charset="-122"/>
              <a:ea typeface="Microsoft YaHei" panose="020B0503020204020204" pitchFamily="34" charset="-122"/>
              <a:cs typeface="Helvetica"/>
            </a:endParaRPr>
          </a:p>
          <a:p>
            <a:pPr>
              <a:lnSpc>
                <a:spcPct val="100000"/>
              </a:lnSpc>
            </a:pPr>
            <a:r>
              <a:rPr kumimoji="1" lang="en-US" altLang="zh-CN" sz="1400">
                <a:solidFill>
                  <a:schemeClr val="accent3"/>
                </a:solidFill>
                <a:latin typeface="Helvetica"/>
                <a:ea typeface="Helvetica" charset="0"/>
                <a:cs typeface="Helvetica"/>
              </a:rPr>
              <a:t>RFI</a:t>
            </a:r>
          </a:p>
          <a:p>
            <a:pPr>
              <a:lnSpc>
                <a:spcPct val="100000"/>
              </a:lnSpc>
            </a:pPr>
            <a:r>
              <a:rPr lang="en-AU" sz="1100">
                <a:latin typeface="Microsoft YaHei" panose="020B0503020204020204" pitchFamily="34" charset="-122"/>
                <a:ea typeface="Microsoft YaHei" panose="020B0503020204020204" pitchFamily="34" charset="-122"/>
              </a:rPr>
              <a:t>Request for Information – a document that details information, guidance and clarification needs required for specific aspects of a project.</a:t>
            </a:r>
          </a:p>
          <a:p>
            <a:pPr>
              <a:lnSpc>
                <a:spcPct val="100000"/>
              </a:lnSpc>
            </a:pPr>
            <a:r>
              <a:rPr kumimoji="1" lang="en-US" altLang="zh-CN" sz="1400">
                <a:solidFill>
                  <a:schemeClr val="accent3"/>
                </a:solidFill>
                <a:latin typeface="Helvetica"/>
                <a:ea typeface="Helvetica" charset="0"/>
                <a:cs typeface="Helvetica"/>
              </a:rPr>
              <a:t>STATCOM</a:t>
            </a:r>
          </a:p>
          <a:p>
            <a:pPr>
              <a:lnSpc>
                <a:spcPct val="100000"/>
              </a:lnSpc>
            </a:pPr>
            <a:r>
              <a:rPr lang="en-AU" sz="1100">
                <a:latin typeface="Microsoft YaHei" panose="020B0503020204020204" pitchFamily="34" charset="-122"/>
                <a:ea typeface="Microsoft YaHei" panose="020B0503020204020204" pitchFamily="34" charset="-122"/>
              </a:rPr>
              <a:t>Static Synchronous Compensator – </a:t>
            </a:r>
            <a:r>
              <a:rPr lang="en-AU" sz="1100" b="0" i="0">
                <a:solidFill>
                  <a:srgbClr val="040C28"/>
                </a:solidFill>
                <a:effectLst/>
                <a:latin typeface="Google Sans"/>
              </a:rPr>
              <a:t>a reactive power regulating device based on the voltage sourced converter (VSC) used to maintain AC system voltages and to enhance the stability of the AC system</a:t>
            </a:r>
            <a:endParaRPr lang="en-AU" sz="1100">
              <a:latin typeface="Microsoft YaHei" panose="020B0503020204020204" pitchFamily="34" charset="-122"/>
              <a:ea typeface="Microsoft YaHei" panose="020B0503020204020204" pitchFamily="34" charset="-122"/>
            </a:endParaRPr>
          </a:p>
          <a:p>
            <a:pPr>
              <a:lnSpc>
                <a:spcPct val="100000"/>
              </a:lnSpc>
            </a:pPr>
            <a:r>
              <a:rPr kumimoji="1" lang="en-US" altLang="zh-CN" sz="1400">
                <a:solidFill>
                  <a:schemeClr val="accent3"/>
                </a:solidFill>
                <a:latin typeface="Helvetica"/>
                <a:ea typeface="Helvetica" charset="0"/>
                <a:cs typeface="Helvetica"/>
              </a:rPr>
              <a:t>TG</a:t>
            </a:r>
          </a:p>
          <a:p>
            <a:pPr>
              <a:lnSpc>
                <a:spcPct val="100000"/>
              </a:lnSpc>
            </a:pPr>
            <a:r>
              <a:rPr lang="en-AU" sz="1100" err="1">
                <a:latin typeface="Microsoft YaHei" panose="020B0503020204020204" pitchFamily="34" charset="-122"/>
                <a:ea typeface="Microsoft YaHei" panose="020B0503020204020204" pitchFamily="34" charset="-122"/>
              </a:rPr>
              <a:t>Transgrid</a:t>
            </a:r>
            <a:endParaRPr lang="en-AU" sz="1100">
              <a:latin typeface="Microsoft YaHei" panose="020B0503020204020204" pitchFamily="34" charset="-122"/>
              <a:ea typeface="Microsoft YaHei" panose="020B0503020204020204" pitchFamily="34" charset="-122"/>
            </a:endParaRPr>
          </a:p>
          <a:p>
            <a:pPr>
              <a:lnSpc>
                <a:spcPct val="100000"/>
              </a:lnSpc>
            </a:pPr>
            <a:r>
              <a:rPr kumimoji="1" lang="en-US" altLang="zh-CN" sz="1400">
                <a:solidFill>
                  <a:schemeClr val="accent3"/>
                </a:solidFill>
                <a:latin typeface="Helvetica"/>
                <a:ea typeface="Helvetica" charset="0"/>
                <a:cs typeface="Helvetica"/>
              </a:rPr>
              <a:t>WT/WTG</a:t>
            </a:r>
          </a:p>
          <a:p>
            <a:pPr>
              <a:lnSpc>
                <a:spcPct val="100000"/>
              </a:lnSpc>
            </a:pPr>
            <a:r>
              <a:rPr lang="en-AU" sz="1100">
                <a:latin typeface="Microsoft YaHei" panose="020B0503020204020204" pitchFamily="34" charset="-122"/>
                <a:ea typeface="Microsoft YaHei" panose="020B0503020204020204" pitchFamily="34" charset="-122"/>
              </a:rPr>
              <a:t>Wind Turbine Generator</a:t>
            </a:r>
            <a:endParaRPr lang="en-US" altLang="zh-CN" sz="1100">
              <a:solidFill>
                <a:schemeClr val="accent3"/>
              </a:solidFill>
              <a:latin typeface="Microsoft YaHei" panose="020B0503020204020204" pitchFamily="34" charset="-122"/>
              <a:ea typeface="Microsoft YaHei" panose="020B0503020204020204" pitchFamily="34" charset="-122"/>
              <a:cs typeface="Helvetica"/>
            </a:endParaRPr>
          </a:p>
          <a:p>
            <a:pPr>
              <a:lnSpc>
                <a:spcPct val="100000"/>
              </a:lnSpc>
            </a:pPr>
            <a:endParaRPr lang="en-US" altLang="zh-CN" sz="1100">
              <a:solidFill>
                <a:schemeClr val="accent3"/>
              </a:solidFill>
              <a:latin typeface="Microsoft YaHei" panose="020B0503020204020204" pitchFamily="34" charset="-122"/>
              <a:ea typeface="Microsoft YaHei" panose="020B0503020204020204" pitchFamily="34" charset="-122"/>
              <a:cs typeface="Helvetica"/>
            </a:endParaRPr>
          </a:p>
          <a:p>
            <a:pPr>
              <a:lnSpc>
                <a:spcPct val="100000"/>
              </a:lnSpc>
            </a:pPr>
            <a:endParaRPr lang="en-US" altLang="zh-CN" sz="1100">
              <a:latin typeface="Microsoft YaHei" panose="020B0503020204020204" pitchFamily="34" charset="-122"/>
              <a:ea typeface="Microsoft YaHei" panose="020B0503020204020204" pitchFamily="34" charset="-122"/>
              <a:cs typeface="Helvetica"/>
            </a:endParaRPr>
          </a:p>
          <a:p>
            <a:pPr marL="0" lvl="1" indent="0">
              <a:lnSpc>
                <a:spcPct val="100000"/>
              </a:lnSpc>
              <a:spcBef>
                <a:spcPts val="0"/>
              </a:spcBef>
              <a:buNone/>
            </a:pPr>
            <a:endParaRPr lang="en-AU" sz="1400">
              <a:solidFill>
                <a:srgbClr val="000000"/>
              </a:solidFill>
              <a:latin typeface="Helvetica"/>
              <a:ea typeface="微软雅黑"/>
              <a:cs typeface="Helvetica"/>
            </a:endParaRPr>
          </a:p>
          <a:p>
            <a:pPr marL="175895" lvl="1">
              <a:lnSpc>
                <a:spcPct val="100000"/>
              </a:lnSpc>
              <a:spcBef>
                <a:spcPts val="0"/>
              </a:spcBef>
            </a:pPr>
            <a:endParaRPr lang="en-AU" sz="1400">
              <a:solidFill>
                <a:srgbClr val="000000"/>
              </a:solidFill>
              <a:latin typeface="Helvetica"/>
              <a:ea typeface="微软雅黑"/>
              <a:cs typeface="Helvetica" charset="0"/>
            </a:endParaRPr>
          </a:p>
          <a:p>
            <a:pPr marL="175895" lvl="1">
              <a:lnSpc>
                <a:spcPct val="100000"/>
              </a:lnSpc>
              <a:spcBef>
                <a:spcPts val="0"/>
              </a:spcBef>
            </a:pPr>
            <a:endParaRPr lang="en-AU" sz="1400">
              <a:solidFill>
                <a:srgbClr val="000000"/>
              </a:solidFill>
              <a:latin typeface="Helvetica"/>
              <a:ea typeface="微软雅黑"/>
              <a:cs typeface="Helvetica" charset="0"/>
            </a:endParaRPr>
          </a:p>
          <a:p>
            <a:pPr marL="175895" lvl="1">
              <a:lnSpc>
                <a:spcPct val="100000"/>
              </a:lnSpc>
              <a:spcBef>
                <a:spcPts val="0"/>
              </a:spcBef>
            </a:pPr>
            <a:endParaRPr lang="en-AU" altLang="zh-CN" sz="1400">
              <a:solidFill>
                <a:srgbClr val="000000"/>
              </a:solidFill>
              <a:latin typeface="微软雅黑"/>
              <a:ea typeface="微软雅黑"/>
              <a:cs typeface="Helvetica" charset="0"/>
            </a:endParaRPr>
          </a:p>
          <a:p>
            <a:pPr>
              <a:lnSpc>
                <a:spcPct val="100000"/>
              </a:lnSpc>
            </a:pPr>
            <a:endParaRPr lang="zh-CN" altLang="en-US">
              <a:solidFill>
                <a:schemeClr val="accent3"/>
              </a:solidFill>
              <a:latin typeface="Helvetica" charset="0"/>
              <a:ea typeface="Helvetica" charset="0"/>
              <a:cs typeface="Helvetica" charset="0"/>
            </a:endParaRPr>
          </a:p>
        </p:txBody>
      </p:sp>
    </p:spTree>
    <p:extLst>
      <p:ext uri="{BB962C8B-B14F-4D97-AF65-F5344CB8AC3E}">
        <p14:creationId xmlns:p14="http://schemas.microsoft.com/office/powerpoint/2010/main" val="608441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1_画板 1"/>
          <p:cNvPicPr>
            <a:picLocks noChangeAspect="1"/>
          </p:cNvPicPr>
          <p:nvPr/>
        </p:nvPicPr>
        <p:blipFill>
          <a:blip r:embed="rId2"/>
          <a:stretch>
            <a:fillRect/>
          </a:stretch>
        </p:blipFill>
        <p:spPr>
          <a:xfrm>
            <a:off x="691515" y="2627630"/>
            <a:ext cx="11500485" cy="4447540"/>
          </a:xfrm>
          <a:prstGeom prst="rect">
            <a:avLst/>
          </a:prstGeom>
        </p:spPr>
      </p:pic>
      <p:sp>
        <p:nvSpPr>
          <p:cNvPr id="2" name="幻灯片编号占位符 1"/>
          <p:cNvSpPr>
            <a:spLocks noGrp="1"/>
          </p:cNvSpPr>
          <p:nvPr>
            <p:ph type="sldNum" sz="quarter" idx="12"/>
          </p:nvPr>
        </p:nvSpPr>
        <p:spPr/>
        <p:txBody>
          <a:bodyPr/>
          <a:lstStyle/>
          <a:p>
            <a:fld id="{C12EF67B-7566-E64E-A5A4-F6327E453F64}" type="slidenum">
              <a:rPr kumimoji="1" lang="zh-CN" altLang="en-US" smtClean="0"/>
              <a:t>24</a:t>
            </a:fld>
            <a:endParaRPr kumimoji="1" lang="zh-CN" altLang="en-US"/>
          </a:p>
        </p:txBody>
      </p:sp>
      <p:cxnSp>
        <p:nvCxnSpPr>
          <p:cNvPr id="5" name="直线连接符 4"/>
          <p:cNvCxnSpPr/>
          <p:nvPr/>
        </p:nvCxnSpPr>
        <p:spPr>
          <a:xfrm>
            <a:off x="693516" y="0"/>
            <a:ext cx="0" cy="6858000"/>
          </a:xfrm>
          <a:prstGeom prst="line">
            <a:avLst/>
          </a:prstGeom>
          <a:ln>
            <a:solidFill>
              <a:srgbClr val="DDDDDD"/>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95325" y="1631072"/>
            <a:ext cx="25200" cy="720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占位符 2"/>
          <p:cNvSpPr txBox="1"/>
          <p:nvPr/>
        </p:nvSpPr>
        <p:spPr>
          <a:xfrm>
            <a:off x="1774824" y="1368309"/>
            <a:ext cx="7561264" cy="1441450"/>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buNone/>
            </a:pPr>
            <a:r>
              <a:rPr kumimoji="1" lang="en-US" altLang="zh-CN" sz="8000" dirty="0">
                <a:solidFill>
                  <a:srgbClr val="0F345E"/>
                </a:solidFill>
                <a:latin typeface="Helvetica" charset="0"/>
                <a:ea typeface="Helvetica" charset="0"/>
                <a:cs typeface="Helvetica" charset="0"/>
              </a:rPr>
              <a:t>THANK YOU</a:t>
            </a:r>
          </a:p>
        </p:txBody>
      </p:sp>
      <p:sp>
        <p:nvSpPr>
          <p:cNvPr id="9" name="矩形 8"/>
          <p:cNvSpPr/>
          <p:nvPr/>
        </p:nvSpPr>
        <p:spPr>
          <a:xfrm>
            <a:off x="1774823" y="2759075"/>
            <a:ext cx="8642351" cy="1069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ct val="150000"/>
              </a:lnSpc>
            </a:pPr>
            <a:r>
              <a:rPr kumimoji="1" lang="en-US" altLang="zh-CN" sz="1600" dirty="0">
                <a:solidFill>
                  <a:schemeClr val="tx1">
                    <a:lumMod val="75000"/>
                    <a:lumOff val="25000"/>
                  </a:schemeClr>
                </a:solidFill>
                <a:latin typeface="Helvetica" charset="0"/>
                <a:ea typeface="Helvetica" charset="0"/>
                <a:cs typeface="Helvetica" charset="0"/>
              </a:rPr>
              <a:t>GOLDWIND AUSTRALIA PTY LTD</a:t>
            </a:r>
          </a:p>
          <a:p>
            <a:pPr>
              <a:lnSpc>
                <a:spcPct val="150000"/>
              </a:lnSpc>
            </a:pPr>
            <a:endParaRPr kumimoji="1" lang="zh-CN" altLang="en-US" sz="1600" dirty="0">
              <a:solidFill>
                <a:schemeClr val="tx1">
                  <a:lumMod val="75000"/>
                  <a:lumOff val="25000"/>
                </a:schemeClr>
              </a:solidFill>
              <a:latin typeface="Helvetica" charset="0"/>
              <a:ea typeface="Helvetica" charset="0"/>
              <a:cs typeface="Helvetica" charset="0"/>
            </a:endParaRPr>
          </a:p>
        </p:txBody>
      </p:sp>
      <p:pic>
        <p:nvPicPr>
          <p:cNvPr id="10" name="图片 9" descr="C:\Users\zhangxueying\Desktop\图片1.png图片1">
            <a:extLst>
              <a:ext uri="{FF2B5EF4-FFF2-40B4-BE49-F238E27FC236}">
                <a16:creationId xmlns:a16="http://schemas.microsoft.com/office/drawing/2014/main" id="{FA1519D3-4324-12AF-18FE-251C0A5AA3E7}"/>
              </a:ext>
            </a:extLst>
          </p:cNvPr>
          <p:cNvPicPr>
            <a:picLocks noChangeAspect="1"/>
          </p:cNvPicPr>
          <p:nvPr/>
        </p:nvPicPr>
        <p:blipFill rotWithShape="1">
          <a:blip r:embed="rId3"/>
          <a:srcRect/>
          <a:stretch>
            <a:fillRect/>
          </a:stretch>
        </p:blipFill>
        <p:spPr>
          <a:xfrm>
            <a:off x="9742469" y="324889"/>
            <a:ext cx="1930505" cy="536400"/>
          </a:xfrm>
          <a:prstGeom prst="rect">
            <a:avLst/>
          </a:prstGeom>
        </p:spPr>
      </p:pic>
    </p:spTree>
    <p:extLst>
      <p:ext uri="{BB962C8B-B14F-4D97-AF65-F5344CB8AC3E}">
        <p14:creationId xmlns:p14="http://schemas.microsoft.com/office/powerpoint/2010/main" val="26590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文本占位符 3">
            <a:extLst>
              <a:ext uri="{FF2B5EF4-FFF2-40B4-BE49-F238E27FC236}">
                <a16:creationId xmlns:a16="http://schemas.microsoft.com/office/drawing/2014/main" id="{4B386509-63EF-47D8-A7C2-8C5602243B73}"/>
              </a:ext>
            </a:extLst>
          </p:cNvPr>
          <p:cNvSpPr txBox="1">
            <a:spLocks/>
          </p:cNvSpPr>
          <p:nvPr/>
        </p:nvSpPr>
        <p:spPr>
          <a:xfrm>
            <a:off x="2145662" y="2177853"/>
            <a:ext cx="7597777" cy="2170627"/>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a:buNone/>
              <a:defRPr sz="3600" b="0" i="0" kern="1200">
                <a:solidFill>
                  <a:schemeClr val="tx1"/>
                </a:solidFill>
                <a:latin typeface="微软雅黑" panose="020B0503020204020204" charset="-122"/>
                <a:ea typeface="微软雅黑" panose="020B0503020204020204" charset="-122"/>
                <a:cs typeface="微软雅黑" panose="020B0503020204020204" charset="-122"/>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kumimoji="1" lang="en-AU" sz="2400" dirty="0">
                <a:latin typeface="+mj-lt"/>
                <a:ea typeface="Calibri"/>
                <a:cs typeface="Calibri"/>
              </a:rPr>
              <a:t>Community Engagement Update</a:t>
            </a:r>
            <a:endParaRPr lang="en-AU" sz="2400" dirty="0">
              <a:latin typeface="+mj-lt"/>
              <a:ea typeface="Calibri"/>
              <a:cs typeface="Calibri"/>
            </a:endParaRPr>
          </a:p>
          <a:p>
            <a:pPr marL="342900" lvl="1" indent="-342900">
              <a:lnSpc>
                <a:spcPct val="100000"/>
              </a:lnSpc>
              <a:spcBef>
                <a:spcPts val="1000"/>
              </a:spcBef>
            </a:pPr>
            <a:r>
              <a:rPr kumimoji="1" lang="en-AU" dirty="0">
                <a:latin typeface="+mj-lt"/>
                <a:ea typeface="Calibri"/>
                <a:cs typeface="Calibri"/>
              </a:rPr>
              <a:t>Project Update</a:t>
            </a:r>
            <a:endParaRPr lang="en-AU" dirty="0">
              <a:latin typeface="+mj-lt"/>
              <a:ea typeface="Calibri"/>
              <a:cs typeface="Calibri"/>
            </a:endParaRPr>
          </a:p>
          <a:p>
            <a:pPr marL="342900" lvl="1" indent="-342900">
              <a:lnSpc>
                <a:spcPct val="100000"/>
              </a:lnSpc>
              <a:spcBef>
                <a:spcPts val="1000"/>
              </a:spcBef>
            </a:pPr>
            <a:r>
              <a:rPr kumimoji="1" lang="en-AU" dirty="0">
                <a:latin typeface="+mj-lt"/>
                <a:ea typeface="Calibri"/>
                <a:cs typeface="Calibri"/>
              </a:rPr>
              <a:t>Planning Update</a:t>
            </a:r>
            <a:endParaRPr lang="en-AU" dirty="0">
              <a:latin typeface="+mj-lt"/>
              <a:ea typeface="Calibri"/>
              <a:cs typeface="Calibri"/>
            </a:endParaRPr>
          </a:p>
          <a:p>
            <a:pPr marL="342900" lvl="1" indent="-342900">
              <a:lnSpc>
                <a:spcPct val="100000"/>
              </a:lnSpc>
              <a:spcBef>
                <a:spcPts val="1000"/>
              </a:spcBef>
            </a:pPr>
            <a:r>
              <a:rPr kumimoji="1" lang="en-AU" dirty="0">
                <a:latin typeface="+mj-lt"/>
                <a:ea typeface="Calibri"/>
                <a:cs typeface="Calibri"/>
              </a:rPr>
              <a:t>Grid Update</a:t>
            </a:r>
            <a:endParaRPr lang="en-AU" dirty="0">
              <a:latin typeface="+mj-lt"/>
              <a:ea typeface="Calibri"/>
              <a:cs typeface="Calibri"/>
            </a:endParaRPr>
          </a:p>
          <a:p>
            <a:pPr marL="342900" lvl="1" indent="-342900">
              <a:lnSpc>
                <a:spcPct val="100000"/>
              </a:lnSpc>
              <a:spcBef>
                <a:spcPts val="1000"/>
              </a:spcBef>
            </a:pPr>
            <a:endParaRPr kumimoji="1" lang="en-AU" sz="2000" dirty="0">
              <a:solidFill>
                <a:schemeClr val="accent5">
                  <a:lumMod val="50000"/>
                </a:schemeClr>
              </a:solidFill>
              <a:latin typeface="Helvetica" charset="0"/>
              <a:cs typeface="Helvetica" charset="0"/>
            </a:endParaRPr>
          </a:p>
          <a:p>
            <a:pPr marL="461963" lvl="1" indent="-285750">
              <a:lnSpc>
                <a:spcPct val="100000"/>
              </a:lnSpc>
              <a:spcBef>
                <a:spcPts val="0"/>
              </a:spcBef>
            </a:pPr>
            <a:endParaRPr kumimoji="1" lang="en-AU" sz="1600" dirty="0">
              <a:solidFill>
                <a:schemeClr val="accent5">
                  <a:lumMod val="50000"/>
                </a:schemeClr>
              </a:solidFill>
              <a:latin typeface="Helvetica" charset="0"/>
              <a:ea typeface="微软雅黑" panose="020B0503020204020204" charset="-122"/>
              <a:cs typeface="Helvetica" charset="0"/>
            </a:endParaRPr>
          </a:p>
          <a:p>
            <a:pPr marL="571500" indent="-571500">
              <a:lnSpc>
                <a:spcPct val="100000"/>
              </a:lnSpc>
              <a:buFont typeface="Arial" panose="020B0604020202020204" pitchFamily="34" charset="0"/>
              <a:buChar char="•"/>
            </a:pPr>
            <a:endParaRPr kumimoji="1" lang="zh-CN" altLang="en-US" sz="4000" dirty="0">
              <a:solidFill>
                <a:schemeClr val="accent5">
                  <a:lumMod val="50000"/>
                </a:schemeClr>
              </a:solidFill>
              <a:latin typeface="Helvetica" charset="0"/>
              <a:ea typeface="Helvetica" charset="0"/>
              <a:cs typeface="Helvetica" charset="0"/>
            </a:endParaRPr>
          </a:p>
        </p:txBody>
      </p:sp>
      <p:sp>
        <p:nvSpPr>
          <p:cNvPr id="2" name="幻灯片编号占位符 1"/>
          <p:cNvSpPr>
            <a:spLocks noGrp="1"/>
          </p:cNvSpPr>
          <p:nvPr>
            <p:ph type="sldNum" sz="quarter" idx="12"/>
          </p:nvPr>
        </p:nvSpPr>
        <p:spPr/>
        <p:txBody>
          <a:bodyPr/>
          <a:lstStyle/>
          <a:p>
            <a:fld id="{C12EF67B-7566-E64E-A5A4-F6327E453F64}" type="slidenum">
              <a:rPr kumimoji="1" lang="zh-CN" altLang="en-US" smtClean="0"/>
              <a:t>3</a:t>
            </a:fld>
            <a:endParaRPr kumimoji="1" lang="zh-CN" altLang="en-US"/>
          </a:p>
        </p:txBody>
      </p:sp>
      <p:sp>
        <p:nvSpPr>
          <p:cNvPr id="4" name="文本占位符 3"/>
          <p:cNvSpPr>
            <a:spLocks noGrp="1"/>
          </p:cNvSpPr>
          <p:nvPr>
            <p:ph type="body" sz="quarter" idx="13"/>
          </p:nvPr>
        </p:nvSpPr>
        <p:spPr>
          <a:xfrm>
            <a:off x="946148" y="231775"/>
            <a:ext cx="3659085" cy="561191"/>
          </a:xfrm>
        </p:spPr>
        <p:txBody>
          <a:bodyPr/>
          <a:lstStyle/>
          <a:p>
            <a:pPr>
              <a:lnSpc>
                <a:spcPct val="100000"/>
              </a:lnSpc>
            </a:pPr>
            <a:r>
              <a:rPr kumimoji="1" lang="en-AU" altLang="zh-CN" sz="3200" b="1" dirty="0">
                <a:solidFill>
                  <a:schemeClr val="accent1">
                    <a:lumMod val="75000"/>
                  </a:schemeClr>
                </a:solidFill>
                <a:latin typeface="+mj-lt"/>
                <a:ea typeface="Helvetica" charset="0"/>
                <a:cs typeface="Helvetica" charset="0"/>
              </a:rPr>
              <a:t>Contents</a:t>
            </a:r>
            <a:endParaRPr kumimoji="1" lang="en-US" altLang="zh-CN" sz="3200" b="1" dirty="0">
              <a:solidFill>
                <a:schemeClr val="accent1">
                  <a:lumMod val="75000"/>
                </a:schemeClr>
              </a:solidFill>
              <a:latin typeface="+mj-lt"/>
              <a:ea typeface="Helvetica" charset="0"/>
              <a:cs typeface="Helvetica" charset="0"/>
            </a:endParaRPr>
          </a:p>
        </p:txBody>
      </p:sp>
      <p:pic>
        <p:nvPicPr>
          <p:cNvPr id="9" name="图片 8" descr="C:\Users\zhangxueying\Desktop\图片1.png图片1"/>
          <p:cNvPicPr>
            <a:picLocks noChangeAspect="1"/>
          </p:cNvPicPr>
          <p:nvPr/>
        </p:nvPicPr>
        <p:blipFill>
          <a:blip r:embed="rId2"/>
          <a:srcRect/>
          <a:stretch>
            <a:fillRect/>
          </a:stretch>
        </p:blipFill>
        <p:spPr>
          <a:xfrm>
            <a:off x="10469328" y="352341"/>
            <a:ext cx="1139800" cy="316800"/>
          </a:xfrm>
          <a:prstGeom prst="rect">
            <a:avLst/>
          </a:prstGeom>
        </p:spPr>
      </p:pic>
    </p:spTree>
    <p:extLst>
      <p:ext uri="{BB962C8B-B14F-4D97-AF65-F5344CB8AC3E}">
        <p14:creationId xmlns:p14="http://schemas.microsoft.com/office/powerpoint/2010/main" val="3061398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FA1E6C-615D-4B8E-9562-350BC0907555}"/>
              </a:ext>
            </a:extLst>
          </p:cNvPr>
          <p:cNvPicPr>
            <a:picLocks noChangeAspect="1"/>
          </p:cNvPicPr>
          <p:nvPr/>
        </p:nvPicPr>
        <p:blipFill rotWithShape="1">
          <a:blip r:embed="rId2"/>
          <a:srcRect l="1301" t="3204" r="14347" b="8263"/>
          <a:stretch/>
        </p:blipFill>
        <p:spPr>
          <a:xfrm>
            <a:off x="-1" y="-1"/>
            <a:ext cx="12191999" cy="6857999"/>
          </a:xfrm>
          <a:prstGeom prst="rect">
            <a:avLst/>
          </a:prstGeom>
        </p:spPr>
      </p:pic>
      <p:pic>
        <p:nvPicPr>
          <p:cNvPr id="4" name="Picture Placeholder 3" descr="Coppabella Wind Farm">
            <a:extLst>
              <a:ext uri="{FF2B5EF4-FFF2-40B4-BE49-F238E27FC236}">
                <a16:creationId xmlns:a16="http://schemas.microsoft.com/office/drawing/2014/main" id="{840932DA-E4AD-4A13-BE63-2446FB90B751}"/>
              </a:ext>
            </a:extLst>
          </p:cNvPr>
          <p:cNvPicPr>
            <a:picLocks noGrp="1" noChangeAspect="1"/>
          </p:cNvPicPr>
          <p:nvPr>
            <p:ph type="pic" sz="quarter" idx="42"/>
          </p:nvPr>
        </p:nvPicPr>
        <p:blipFill>
          <a:blip r:embed="rId3"/>
          <a:srcRect t="2838" b="2838"/>
          <a:stretch>
            <a:fillRect/>
          </a:stretch>
        </p:blipFill>
        <p:spPr/>
      </p:pic>
      <p:sp>
        <p:nvSpPr>
          <p:cNvPr id="3" name="幻灯片编号占位符 2"/>
          <p:cNvSpPr>
            <a:spLocks noGrp="1"/>
          </p:cNvSpPr>
          <p:nvPr>
            <p:ph type="sldNum" sz="quarter" idx="12"/>
          </p:nvPr>
        </p:nvSpPr>
        <p:spPr/>
        <p:txBody>
          <a:bodyPr/>
          <a:lstStyle/>
          <a:p>
            <a:fld id="{C12EF67B-7566-E64E-A5A4-F6327E453F64}" type="slidenum">
              <a:rPr kumimoji="1" lang="zh-CN" altLang="en-US" smtClean="0"/>
              <a:t>4</a:t>
            </a:fld>
            <a:endParaRPr kumimoji="1" lang="zh-CN" altLang="en-US"/>
          </a:p>
        </p:txBody>
      </p:sp>
      <p:cxnSp>
        <p:nvCxnSpPr>
          <p:cNvPr id="5" name="直线连接符 4"/>
          <p:cNvCxnSpPr/>
          <p:nvPr/>
        </p:nvCxnSpPr>
        <p:spPr>
          <a:xfrm>
            <a:off x="693516"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95325" y="2442458"/>
            <a:ext cx="25200" cy="540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descr="C:\Users\zhangxueying\Desktop\图片1.png图片1"/>
          <p:cNvPicPr>
            <a:picLocks noChangeAspect="1"/>
          </p:cNvPicPr>
          <p:nvPr/>
        </p:nvPicPr>
        <p:blipFill>
          <a:blip r:embed="rId4"/>
          <a:srcRect/>
          <a:stretch>
            <a:fillRect/>
          </a:stretch>
        </p:blipFill>
        <p:spPr>
          <a:xfrm>
            <a:off x="10469328" y="352341"/>
            <a:ext cx="1139800" cy="316800"/>
          </a:xfrm>
          <a:prstGeom prst="rect">
            <a:avLst/>
          </a:prstGeom>
        </p:spPr>
      </p:pic>
      <p:sp>
        <p:nvSpPr>
          <p:cNvPr id="23" name="文本占位符 2"/>
          <p:cNvSpPr txBox="1"/>
          <p:nvPr/>
        </p:nvSpPr>
        <p:spPr>
          <a:xfrm>
            <a:off x="1788077" y="2360013"/>
            <a:ext cx="9708598" cy="17897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buNone/>
            </a:pPr>
            <a:r>
              <a:rPr kumimoji="1" lang="en-US" altLang="zh-CN" sz="3600" b="1" dirty="0">
                <a:solidFill>
                  <a:srgbClr val="0F345E"/>
                </a:solidFill>
                <a:latin typeface="+mj-lt"/>
                <a:ea typeface="Calibri"/>
                <a:cs typeface="Calibri"/>
              </a:rPr>
              <a:t>Community Engagement</a:t>
            </a:r>
            <a:r>
              <a:rPr kumimoji="1" lang="en-US" altLang="zh-CN" sz="3600" b="1" dirty="0">
                <a:solidFill>
                  <a:schemeClr val="bg1"/>
                </a:solidFill>
                <a:latin typeface="+mj-lt"/>
                <a:ea typeface="Calibri"/>
                <a:cs typeface="Calibri"/>
              </a:rPr>
              <a:t> </a:t>
            </a:r>
            <a:r>
              <a:rPr kumimoji="1" lang="en-US" altLang="zh-CN" sz="3600" b="1" dirty="0">
                <a:solidFill>
                  <a:srgbClr val="0F345E"/>
                </a:solidFill>
                <a:latin typeface="+mj-lt"/>
                <a:ea typeface="Calibri"/>
                <a:cs typeface="Calibri"/>
              </a:rPr>
              <a:t>Update</a:t>
            </a:r>
            <a:endParaRPr kumimoji="1" lang="zh-CN" altLang="en-US" sz="3600" b="1" dirty="0">
              <a:solidFill>
                <a:srgbClr val="0F345E"/>
              </a:solidFill>
              <a:latin typeface="+mj-lt"/>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C12EF67B-7566-E64E-A5A4-F6327E453F64}" type="slidenum">
              <a:rPr kumimoji="1" lang="zh-CN" altLang="en-US" smtClean="0"/>
              <a:t>5</a:t>
            </a:fld>
            <a:endParaRPr kumimoji="1" lang="zh-CN" altLang="en-US"/>
          </a:p>
        </p:txBody>
      </p:sp>
      <p:sp>
        <p:nvSpPr>
          <p:cNvPr id="4" name="文本占位符 3"/>
          <p:cNvSpPr>
            <a:spLocks noGrp="1"/>
          </p:cNvSpPr>
          <p:nvPr>
            <p:ph type="body" sz="quarter" idx="13"/>
          </p:nvPr>
        </p:nvSpPr>
        <p:spPr>
          <a:xfrm>
            <a:off x="946148" y="231775"/>
            <a:ext cx="7246876" cy="660125"/>
          </a:xfrm>
        </p:spPr>
        <p:txBody>
          <a:bodyPr/>
          <a:lstStyle/>
          <a:p>
            <a:pPr>
              <a:lnSpc>
                <a:spcPct val="100000"/>
              </a:lnSpc>
            </a:pPr>
            <a:r>
              <a:rPr kumimoji="1" lang="en-AU" altLang="zh-CN" sz="3200" b="1" dirty="0">
                <a:solidFill>
                  <a:schemeClr val="accent1">
                    <a:lumMod val="75000"/>
                  </a:schemeClr>
                </a:solidFill>
                <a:latin typeface="+mj-lt"/>
                <a:ea typeface="Calibri" panose="020F0502020204030204" pitchFamily="34" charset="0"/>
                <a:cs typeface="Calibri" panose="020F0502020204030204" pitchFamily="34" charset="0"/>
              </a:rPr>
              <a:t>Community Engagement Update </a:t>
            </a:r>
            <a:endParaRPr kumimoji="1" lang="en-US" altLang="zh-CN" sz="3200" b="1" dirty="0">
              <a:solidFill>
                <a:schemeClr val="accent1">
                  <a:lumMod val="75000"/>
                </a:schemeClr>
              </a:solidFill>
              <a:latin typeface="+mj-lt"/>
              <a:ea typeface="Calibri" panose="020F0502020204030204" pitchFamily="34" charset="0"/>
              <a:cs typeface="Calibri" panose="020F0502020204030204" pitchFamily="34" charset="0"/>
            </a:endParaRPr>
          </a:p>
        </p:txBody>
      </p:sp>
      <p:pic>
        <p:nvPicPr>
          <p:cNvPr id="9" name="图片 8" descr="C:\Users\zhangxueying\Desktop\图片1.png图片1"/>
          <p:cNvPicPr>
            <a:picLocks noChangeAspect="1"/>
          </p:cNvPicPr>
          <p:nvPr/>
        </p:nvPicPr>
        <p:blipFill>
          <a:blip r:embed="rId4"/>
          <a:srcRect/>
          <a:stretch>
            <a:fillRect/>
          </a:stretch>
        </p:blipFill>
        <p:spPr>
          <a:xfrm>
            <a:off x="10469328" y="352341"/>
            <a:ext cx="1139800" cy="316800"/>
          </a:xfrm>
          <a:prstGeom prst="rect">
            <a:avLst/>
          </a:prstGeom>
        </p:spPr>
      </p:pic>
      <p:sp>
        <p:nvSpPr>
          <p:cNvPr id="6" name="Content Placeholder 2">
            <a:extLst>
              <a:ext uri="{FF2B5EF4-FFF2-40B4-BE49-F238E27FC236}">
                <a16:creationId xmlns:a16="http://schemas.microsoft.com/office/drawing/2014/main" id="{D2139EAD-9B40-45BC-A7D4-C93170A9E8EB}"/>
              </a:ext>
            </a:extLst>
          </p:cNvPr>
          <p:cNvSpPr txBox="1">
            <a:spLocks/>
          </p:cNvSpPr>
          <p:nvPr/>
        </p:nvSpPr>
        <p:spPr>
          <a:xfrm>
            <a:off x="1218045" y="1015725"/>
            <a:ext cx="7534069" cy="56105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buNone/>
            </a:pPr>
            <a:r>
              <a:rPr kumimoji="1" lang="en-US" sz="1800" b="1" dirty="0">
                <a:solidFill>
                  <a:schemeClr val="accent3"/>
                </a:solidFill>
                <a:ea typeface="Calibri" panose="020F0502020204030204" pitchFamily="34" charset="0"/>
                <a:cs typeface="Calibri" panose="020F0502020204030204" pitchFamily="34" charset="0"/>
              </a:rPr>
              <a:t>The Binalong Information Centre is open</a:t>
            </a:r>
            <a:br>
              <a:rPr lang="en-US" sz="1800" dirty="0">
                <a:cs typeface="Helvetica"/>
              </a:rPr>
            </a:br>
            <a:endParaRPr kumimoji="1" lang="en-US" sz="1800" dirty="0">
              <a:solidFill>
                <a:schemeClr val="accent3"/>
              </a:solidFill>
              <a:ea typeface="Calibri" panose="020F0502020204030204" pitchFamily="34" charset="0"/>
              <a:cs typeface="Calibri" panose="020F0502020204030204" pitchFamily="34" charset="0"/>
            </a:endParaRPr>
          </a:p>
          <a:p>
            <a:pPr marL="321310" lvl="1" indent="-285750">
              <a:lnSpc>
                <a:spcPct val="150000"/>
              </a:lnSpc>
              <a:spcBef>
                <a:spcPts val="0"/>
              </a:spcBef>
            </a:pPr>
            <a:r>
              <a:rPr kumimoji="1" lang="en-US" sz="1400" dirty="0">
                <a:ea typeface="Calibri" panose="020F0502020204030204" pitchFamily="34" charset="0"/>
                <a:cs typeface="Calibri" panose="020F0502020204030204" pitchFamily="34" charset="0"/>
              </a:rPr>
              <a:t>Alison is available at Binalong on Mondays 12:30 – 2:30pm and Thursdays 9am – 12pm.</a:t>
            </a:r>
            <a:endParaRPr lang="en-US" sz="1400" dirty="0">
              <a:ea typeface="Calibri" panose="020F0502020204030204" pitchFamily="34" charset="0"/>
              <a:cs typeface="Calibri" panose="020F0502020204030204" pitchFamily="34" charset="0"/>
            </a:endParaRPr>
          </a:p>
          <a:p>
            <a:pPr marL="321310" lvl="1" indent="-285750">
              <a:lnSpc>
                <a:spcPct val="150000"/>
              </a:lnSpc>
              <a:spcBef>
                <a:spcPts val="0"/>
              </a:spcBef>
            </a:pPr>
            <a:endParaRPr lang="en-US" sz="1400" dirty="0">
              <a:solidFill>
                <a:srgbClr val="000000"/>
              </a:solidFill>
              <a:ea typeface="Calibri" panose="020F0502020204030204" pitchFamily="34" charset="0"/>
              <a:cs typeface="Calibri" panose="020F0502020204030204" pitchFamily="34" charset="0"/>
            </a:endParaRPr>
          </a:p>
          <a:p>
            <a:pPr marL="321310" lvl="1" indent="-285750">
              <a:lnSpc>
                <a:spcPct val="150000"/>
              </a:lnSpc>
              <a:spcBef>
                <a:spcPts val="0"/>
              </a:spcBef>
            </a:pPr>
            <a:r>
              <a:rPr lang="en-US" sz="1400" dirty="0">
                <a:solidFill>
                  <a:srgbClr val="000000"/>
                </a:solidFill>
                <a:ea typeface="Calibri" panose="020F0502020204030204" pitchFamily="34" charset="0"/>
                <a:cs typeface="Calibri" panose="020F0502020204030204" pitchFamily="34" charset="0"/>
              </a:rPr>
              <a:t>The Community Partnership Program continues.</a:t>
            </a:r>
          </a:p>
          <a:p>
            <a:pPr marL="321310" lvl="1" indent="-285750">
              <a:lnSpc>
                <a:spcPct val="150000"/>
              </a:lnSpc>
              <a:spcBef>
                <a:spcPts val="0"/>
              </a:spcBef>
            </a:pPr>
            <a:endParaRPr lang="en-US" sz="1400" dirty="0">
              <a:ea typeface="Calibri" panose="020F0502020204030204" pitchFamily="34" charset="0"/>
              <a:cs typeface="Calibri" panose="020F0502020204030204" pitchFamily="34" charset="0"/>
            </a:endParaRPr>
          </a:p>
          <a:p>
            <a:pPr marL="321310" lvl="1" indent="-285750">
              <a:lnSpc>
                <a:spcPct val="150000"/>
              </a:lnSpc>
              <a:spcBef>
                <a:spcPts val="0"/>
              </a:spcBef>
            </a:pPr>
            <a:r>
              <a:rPr lang="en-US" sz="1400" dirty="0">
                <a:ea typeface="Calibri" panose="020F0502020204030204" pitchFamily="34" charset="0"/>
                <a:cs typeface="Calibri" panose="020F0502020204030204" pitchFamily="34" charset="0"/>
              </a:rPr>
              <a:t>Alison and Paul met with the </a:t>
            </a:r>
            <a:r>
              <a:rPr lang="en-US" sz="1400" dirty="0" err="1">
                <a:ea typeface="Calibri" panose="020F0502020204030204" pitchFamily="34" charset="0"/>
                <a:cs typeface="Calibri" panose="020F0502020204030204" pitchFamily="34" charset="0"/>
              </a:rPr>
              <a:t>Onerwal</a:t>
            </a:r>
            <a:r>
              <a:rPr lang="en-US" sz="1400" dirty="0">
                <a:ea typeface="Calibri" panose="020F0502020204030204" pitchFamily="34" charset="0"/>
                <a:cs typeface="Calibri" panose="020F0502020204030204" pitchFamily="34" charset="0"/>
              </a:rPr>
              <a:t> LALC and Buru </a:t>
            </a:r>
            <a:r>
              <a:rPr lang="en-US" sz="1400" dirty="0" err="1">
                <a:ea typeface="Calibri" panose="020F0502020204030204" pitchFamily="34" charset="0"/>
                <a:cs typeface="Calibri" panose="020F0502020204030204" pitchFamily="34" charset="0"/>
              </a:rPr>
              <a:t>Ngunawal</a:t>
            </a:r>
            <a:r>
              <a:rPr lang="en-US" sz="1400" dirty="0">
                <a:ea typeface="Calibri" panose="020F0502020204030204" pitchFamily="34" charset="0"/>
                <a:cs typeface="Calibri" panose="020F0502020204030204" pitchFamily="34" charset="0"/>
              </a:rPr>
              <a:t> Aboriginal Corp to discuss heritage protection during upcoming construction works.</a:t>
            </a:r>
          </a:p>
          <a:p>
            <a:pPr marL="321310" lvl="1" indent="-285750">
              <a:lnSpc>
                <a:spcPct val="150000"/>
              </a:lnSpc>
              <a:spcBef>
                <a:spcPts val="0"/>
              </a:spcBef>
            </a:pPr>
            <a:endParaRPr lang="en-US" sz="1400" dirty="0">
              <a:ea typeface="Calibri" panose="020F0502020204030204" pitchFamily="34" charset="0"/>
              <a:cs typeface="Calibri" panose="020F0502020204030204" pitchFamily="34" charset="0"/>
            </a:endParaRPr>
          </a:p>
          <a:p>
            <a:pPr marL="321310" lvl="1" indent="-285750">
              <a:lnSpc>
                <a:spcPct val="150000"/>
              </a:lnSpc>
              <a:spcBef>
                <a:spcPts val="0"/>
              </a:spcBef>
            </a:pPr>
            <a:r>
              <a:rPr lang="en-US" sz="1400" dirty="0">
                <a:ea typeface="Calibri" panose="020F0502020204030204" pitchFamily="34" charset="0"/>
                <a:cs typeface="Calibri" panose="020F0502020204030204" pitchFamily="34" charset="0"/>
              </a:rPr>
              <a:t>Coppabella Website is continuously updated. This includes new information about LTESA reporting done on a quarterly basis.</a:t>
            </a:r>
            <a:endParaRPr kumimoji="1" lang="en-US" sz="1400" dirty="0">
              <a:solidFill>
                <a:srgbClr val="000000"/>
              </a:solidFill>
              <a:ea typeface="Calibri" panose="020F0502020204030204" pitchFamily="34" charset="0"/>
              <a:cs typeface="Calibri" panose="020F0502020204030204" pitchFamily="34" charset="0"/>
            </a:endParaRPr>
          </a:p>
          <a:p>
            <a:pPr marL="321310" lvl="1" indent="-285750">
              <a:lnSpc>
                <a:spcPct val="150000"/>
              </a:lnSpc>
              <a:spcBef>
                <a:spcPts val="0"/>
              </a:spcBef>
            </a:pPr>
            <a:endParaRPr lang="en-US" sz="1400" dirty="0">
              <a:solidFill>
                <a:srgbClr val="000000"/>
              </a:solidFill>
              <a:ea typeface="Calibri" panose="020F0502020204030204" pitchFamily="34" charset="0"/>
              <a:cs typeface="Calibri" panose="020F0502020204030204" pitchFamily="34" charset="0"/>
            </a:endParaRPr>
          </a:p>
          <a:p>
            <a:pPr marL="0" indent="0">
              <a:lnSpc>
                <a:spcPct val="100000"/>
              </a:lnSpc>
              <a:buNone/>
            </a:pPr>
            <a:r>
              <a:rPr kumimoji="1" lang="en-AU" sz="1400" b="1" dirty="0">
                <a:solidFill>
                  <a:schemeClr val="accent3"/>
                </a:solidFill>
                <a:ea typeface="Calibri" panose="020F0502020204030204" pitchFamily="34" charset="0"/>
                <a:cs typeface="Calibri" panose="020F0502020204030204" pitchFamily="34" charset="0"/>
              </a:rPr>
              <a:t>The Information Centre is open to provide information about the development and operation of Coppabella Wind Farm.</a:t>
            </a:r>
            <a:endParaRPr lang="en-AU" sz="1400" b="1" dirty="0">
              <a:solidFill>
                <a:schemeClr val="accent3"/>
              </a:solidFill>
              <a:ea typeface="Calibri" panose="020F0502020204030204" pitchFamily="34" charset="0"/>
              <a:cs typeface="Calibri" panose="020F0502020204030204" pitchFamily="34" charset="0"/>
            </a:endParaRPr>
          </a:p>
        </p:txBody>
      </p:sp>
      <p:pic>
        <p:nvPicPr>
          <p:cNvPr id="5" name="Picture 4" descr="A group of people in a doorway&#10;&#10;AI-generated content may be incorrect.">
            <a:extLst>
              <a:ext uri="{FF2B5EF4-FFF2-40B4-BE49-F238E27FC236}">
                <a16:creationId xmlns:a16="http://schemas.microsoft.com/office/drawing/2014/main" id="{5346A89D-E82A-9329-F30E-2749BA0AB590}"/>
              </a:ext>
            </a:extLst>
          </p:cNvPr>
          <p:cNvPicPr>
            <a:picLocks noChangeAspect="1"/>
          </p:cNvPicPr>
          <p:nvPr/>
        </p:nvPicPr>
        <p:blipFill rotWithShape="1">
          <a:blip r:embed="rId5"/>
          <a:srcRect l="16427" t="138" b="138"/>
          <a:stretch>
            <a:fillRect/>
          </a:stretch>
        </p:blipFill>
        <p:spPr>
          <a:xfrm>
            <a:off x="9141574" y="891900"/>
            <a:ext cx="2932224" cy="4630837"/>
          </a:xfrm>
          <a:prstGeom prst="rect">
            <a:avLst/>
          </a:prstGeom>
        </p:spPr>
      </p:pic>
    </p:spTree>
    <p:extLst>
      <p:ext uri="{BB962C8B-B14F-4D97-AF65-F5344CB8AC3E}">
        <p14:creationId xmlns:p14="http://schemas.microsoft.com/office/powerpoint/2010/main" val="3182185901"/>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A596A4-FE85-F2B5-4B5A-87803B36BBCB}"/>
              </a:ext>
            </a:extLst>
          </p:cNvPr>
          <p:cNvSpPr>
            <a:spLocks noGrp="1"/>
          </p:cNvSpPr>
          <p:nvPr>
            <p:ph type="sldNum" sz="quarter" idx="12"/>
          </p:nvPr>
        </p:nvSpPr>
        <p:spPr/>
        <p:txBody>
          <a:bodyPr/>
          <a:lstStyle/>
          <a:p>
            <a:fld id="{C12EF67B-7566-E64E-A5A4-F6327E453F64}" type="slidenum">
              <a:rPr kumimoji="1" lang="zh-CN" altLang="en-US" smtClean="0"/>
              <a:t>6</a:t>
            </a:fld>
            <a:endParaRPr kumimoji="1" lang="zh-CN" altLang="en-US"/>
          </a:p>
        </p:txBody>
      </p:sp>
      <p:pic>
        <p:nvPicPr>
          <p:cNvPr id="8" name="Picture Placeholder 7">
            <a:extLst>
              <a:ext uri="{FF2B5EF4-FFF2-40B4-BE49-F238E27FC236}">
                <a16:creationId xmlns:a16="http://schemas.microsoft.com/office/drawing/2014/main" id="{AD9FBC0F-A46D-73F2-D7B3-462BD2E6C22D}"/>
              </a:ext>
            </a:extLst>
          </p:cNvPr>
          <p:cNvPicPr>
            <a:picLocks noGrp="1" noChangeAspect="1"/>
          </p:cNvPicPr>
          <p:nvPr>
            <p:ph type="pic" sz="quarter" idx="42"/>
          </p:nvPr>
        </p:nvPicPr>
        <p:blipFill>
          <a:blip r:embed="rId2"/>
          <a:srcRect t="7813" b="7813"/>
          <a:stretch>
            <a:fillRect/>
          </a:stretch>
        </p:blipFill>
        <p:spPr/>
      </p:pic>
      <p:pic>
        <p:nvPicPr>
          <p:cNvPr id="10" name="Picture 9">
            <a:extLst>
              <a:ext uri="{FF2B5EF4-FFF2-40B4-BE49-F238E27FC236}">
                <a16:creationId xmlns:a16="http://schemas.microsoft.com/office/drawing/2014/main" id="{8BCA3CC1-5613-CA04-C657-2F4E82EFD22A}"/>
              </a:ext>
            </a:extLst>
          </p:cNvPr>
          <p:cNvPicPr>
            <a:picLocks noChangeAspect="1"/>
          </p:cNvPicPr>
          <p:nvPr/>
        </p:nvPicPr>
        <p:blipFill>
          <a:blip r:embed="rId3"/>
          <a:srcRect l="24783" r="36087"/>
          <a:stretch>
            <a:fillRect/>
          </a:stretch>
        </p:blipFill>
        <p:spPr>
          <a:xfrm rot="5400000">
            <a:off x="5872584" y="-1354429"/>
            <a:ext cx="2768910" cy="5307080"/>
          </a:xfrm>
          <a:prstGeom prst="rect">
            <a:avLst/>
          </a:prstGeom>
        </p:spPr>
      </p:pic>
      <p:pic>
        <p:nvPicPr>
          <p:cNvPr id="6" name="Picture 5">
            <a:extLst>
              <a:ext uri="{FF2B5EF4-FFF2-40B4-BE49-F238E27FC236}">
                <a16:creationId xmlns:a16="http://schemas.microsoft.com/office/drawing/2014/main" id="{4D8C64B0-B0BF-0218-868F-EFD6E14AE296}"/>
              </a:ext>
            </a:extLst>
          </p:cNvPr>
          <p:cNvPicPr>
            <a:picLocks noChangeAspect="1"/>
          </p:cNvPicPr>
          <p:nvPr/>
        </p:nvPicPr>
        <p:blipFill>
          <a:blip r:embed="rId4"/>
          <a:stretch>
            <a:fillRect/>
          </a:stretch>
        </p:blipFill>
        <p:spPr>
          <a:xfrm>
            <a:off x="4603499" y="2683566"/>
            <a:ext cx="5307080" cy="3462776"/>
          </a:xfrm>
          <a:prstGeom prst="rect">
            <a:avLst/>
          </a:prstGeom>
        </p:spPr>
      </p:pic>
      <p:sp>
        <p:nvSpPr>
          <p:cNvPr id="11" name="Content Placeholder 2">
            <a:extLst>
              <a:ext uri="{FF2B5EF4-FFF2-40B4-BE49-F238E27FC236}">
                <a16:creationId xmlns:a16="http://schemas.microsoft.com/office/drawing/2014/main" id="{50D4259A-4F7F-FC0C-7CF9-D976FE72560E}"/>
              </a:ext>
            </a:extLst>
          </p:cNvPr>
          <p:cNvSpPr txBox="1">
            <a:spLocks/>
          </p:cNvSpPr>
          <p:nvPr/>
        </p:nvSpPr>
        <p:spPr>
          <a:xfrm>
            <a:off x="695739" y="231648"/>
            <a:ext cx="3949413" cy="6208908"/>
          </a:xfrm>
          <a:prstGeom prst="rect">
            <a:avLst/>
          </a:prstGeom>
          <a:ln w="38100">
            <a:solidFill>
              <a:schemeClr val="accent1">
                <a:alpha val="53000"/>
              </a:schemeClr>
            </a:solid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1090295" lvl="3" indent="0">
              <a:lnSpc>
                <a:spcPct val="150000"/>
              </a:lnSpc>
              <a:spcBef>
                <a:spcPts val="0"/>
              </a:spcBef>
              <a:buNone/>
            </a:pPr>
            <a:endParaRPr lang="en-US" sz="800" dirty="0">
              <a:latin typeface="Helvetica"/>
              <a:ea typeface="微软雅黑"/>
              <a:cs typeface="Helvetica"/>
            </a:endParaRPr>
          </a:p>
          <a:p>
            <a:pPr marL="175895" lvl="1" indent="0">
              <a:lnSpc>
                <a:spcPct val="100000"/>
              </a:lnSpc>
              <a:spcBef>
                <a:spcPts val="0"/>
              </a:spcBef>
              <a:buNone/>
            </a:pPr>
            <a:r>
              <a:rPr lang="en-US" sz="3200" b="1" dirty="0">
                <a:solidFill>
                  <a:schemeClr val="accent1">
                    <a:lumMod val="75000"/>
                  </a:schemeClr>
                </a:solidFill>
                <a:latin typeface="+mj-lt"/>
                <a:ea typeface="Calibri"/>
                <a:cs typeface="Calibri"/>
              </a:rPr>
              <a:t>BESS Modification Engagement</a:t>
            </a:r>
          </a:p>
          <a:p>
            <a:pPr marL="175895" lvl="1" indent="0">
              <a:lnSpc>
                <a:spcPct val="100000"/>
              </a:lnSpc>
              <a:spcBef>
                <a:spcPts val="0"/>
              </a:spcBef>
              <a:buNone/>
            </a:pPr>
            <a:endParaRPr lang="en-US" sz="3200" b="1" dirty="0">
              <a:solidFill>
                <a:schemeClr val="tx2"/>
              </a:solidFill>
              <a:ea typeface="Calibri"/>
              <a:cs typeface="Calibri"/>
            </a:endParaRPr>
          </a:p>
          <a:p>
            <a:pPr marL="461645" lvl="1" indent="-285750">
              <a:lnSpc>
                <a:spcPct val="150000"/>
              </a:lnSpc>
              <a:spcBef>
                <a:spcPts val="0"/>
              </a:spcBef>
            </a:pPr>
            <a:r>
              <a:rPr lang="en-US" sz="2000" dirty="0">
                <a:ea typeface="Calibri"/>
                <a:cs typeface="Calibri"/>
              </a:rPr>
              <a:t>Stakeholder meetings </a:t>
            </a:r>
          </a:p>
          <a:p>
            <a:pPr marL="461645" lvl="1" indent="-285750">
              <a:lnSpc>
                <a:spcPct val="150000"/>
              </a:lnSpc>
              <a:spcBef>
                <a:spcPts val="0"/>
              </a:spcBef>
            </a:pPr>
            <a:r>
              <a:rPr lang="en-US" sz="2000" dirty="0">
                <a:ea typeface="Calibri"/>
                <a:cs typeface="Calibri"/>
              </a:rPr>
              <a:t>Web Updates</a:t>
            </a:r>
          </a:p>
          <a:p>
            <a:pPr marL="461645" lvl="1" indent="-285750">
              <a:lnSpc>
                <a:spcPct val="150000"/>
              </a:lnSpc>
              <a:spcBef>
                <a:spcPts val="0"/>
              </a:spcBef>
            </a:pPr>
            <a:r>
              <a:rPr lang="en-US" sz="2000" dirty="0">
                <a:ea typeface="Calibri"/>
                <a:cs typeface="Calibri"/>
              </a:rPr>
              <a:t>Info Centre open extra day</a:t>
            </a:r>
          </a:p>
          <a:p>
            <a:pPr marL="461645" lvl="1" indent="-285750">
              <a:lnSpc>
                <a:spcPct val="150000"/>
              </a:lnSpc>
              <a:spcBef>
                <a:spcPts val="0"/>
              </a:spcBef>
            </a:pPr>
            <a:r>
              <a:rPr lang="en-US" sz="2000" dirty="0">
                <a:ea typeface="Calibri"/>
                <a:cs typeface="Calibri"/>
              </a:rPr>
              <a:t>Phone</a:t>
            </a:r>
          </a:p>
          <a:p>
            <a:pPr marL="461645" lvl="1" indent="-285750">
              <a:lnSpc>
                <a:spcPct val="150000"/>
              </a:lnSpc>
              <a:spcBef>
                <a:spcPts val="0"/>
              </a:spcBef>
            </a:pPr>
            <a:r>
              <a:rPr lang="en-US" sz="2000" dirty="0">
                <a:ea typeface="Calibri"/>
                <a:cs typeface="Calibri"/>
              </a:rPr>
              <a:t>Email</a:t>
            </a:r>
          </a:p>
          <a:p>
            <a:pPr marL="461645" lvl="1" indent="-285750">
              <a:lnSpc>
                <a:spcPct val="150000"/>
              </a:lnSpc>
              <a:spcBef>
                <a:spcPts val="0"/>
              </a:spcBef>
            </a:pPr>
            <a:r>
              <a:rPr lang="en-US" sz="2000" dirty="0">
                <a:ea typeface="Calibri"/>
                <a:cs typeface="Calibri"/>
              </a:rPr>
              <a:t>Newspaper</a:t>
            </a:r>
          </a:p>
          <a:p>
            <a:pPr marL="461645" lvl="1" indent="-285750">
              <a:lnSpc>
                <a:spcPct val="150000"/>
              </a:lnSpc>
              <a:spcBef>
                <a:spcPts val="0"/>
              </a:spcBef>
            </a:pPr>
            <a:r>
              <a:rPr lang="en-US" sz="2000" dirty="0">
                <a:ea typeface="Calibri"/>
                <a:cs typeface="Calibri"/>
              </a:rPr>
              <a:t>Flyer drop in Binalong and Bookham</a:t>
            </a:r>
            <a:br>
              <a:rPr lang="en-US" sz="1400" dirty="0">
                <a:latin typeface="Helvetica"/>
                <a:ea typeface="微软雅黑"/>
                <a:cs typeface="Helvetica"/>
              </a:rPr>
            </a:br>
            <a:endParaRPr kumimoji="1" lang="en-US" sz="1400" dirty="0">
              <a:latin typeface="Helvetica"/>
              <a:ea typeface="微软雅黑"/>
              <a:cs typeface="Helvetica"/>
            </a:endParaRPr>
          </a:p>
        </p:txBody>
      </p:sp>
      <p:pic>
        <p:nvPicPr>
          <p:cNvPr id="3" name="图片 8" descr="C:\Users\zhangxueying\Desktop\图片1.png图片1">
            <a:extLst>
              <a:ext uri="{FF2B5EF4-FFF2-40B4-BE49-F238E27FC236}">
                <a16:creationId xmlns:a16="http://schemas.microsoft.com/office/drawing/2014/main" id="{C14B1098-0493-A6C7-16F4-33AEE273BC59}"/>
              </a:ext>
            </a:extLst>
          </p:cNvPr>
          <p:cNvPicPr>
            <a:picLocks noChangeAspect="1"/>
          </p:cNvPicPr>
          <p:nvPr/>
        </p:nvPicPr>
        <p:blipFill>
          <a:blip r:embed="rId5"/>
          <a:srcRect/>
          <a:stretch>
            <a:fillRect/>
          </a:stretch>
        </p:blipFill>
        <p:spPr>
          <a:xfrm>
            <a:off x="10469328" y="352341"/>
            <a:ext cx="1139800" cy="316800"/>
          </a:xfrm>
          <a:prstGeom prst="rect">
            <a:avLst/>
          </a:prstGeom>
        </p:spPr>
      </p:pic>
    </p:spTree>
    <p:extLst>
      <p:ext uri="{BB962C8B-B14F-4D97-AF65-F5344CB8AC3E}">
        <p14:creationId xmlns:p14="http://schemas.microsoft.com/office/powerpoint/2010/main" val="63937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0D2BC3-98AE-9A1A-086E-D8BD963E7028}"/>
              </a:ext>
            </a:extLst>
          </p:cNvPr>
          <p:cNvPicPr>
            <a:picLocks noChangeAspect="1"/>
          </p:cNvPicPr>
          <p:nvPr/>
        </p:nvPicPr>
        <p:blipFill>
          <a:blip r:embed="rId3"/>
          <a:stretch>
            <a:fillRect/>
          </a:stretch>
        </p:blipFill>
        <p:spPr>
          <a:xfrm>
            <a:off x="5267134" y="0"/>
            <a:ext cx="6924866" cy="6858000"/>
          </a:xfrm>
          <a:prstGeom prst="rect">
            <a:avLst/>
          </a:prstGeom>
          <a:effectLst>
            <a:outerShdw blurRad="50800" dist="50800" dir="5400000" algn="ctr" rotWithShape="0">
              <a:srgbClr val="000000">
                <a:alpha val="71000"/>
              </a:srgbClr>
            </a:outerShdw>
          </a:effectLst>
        </p:spPr>
      </p:pic>
      <p:sp>
        <p:nvSpPr>
          <p:cNvPr id="2" name="Slide Number Placeholder 1">
            <a:extLst>
              <a:ext uri="{FF2B5EF4-FFF2-40B4-BE49-F238E27FC236}">
                <a16:creationId xmlns:a16="http://schemas.microsoft.com/office/drawing/2014/main" id="{3637B1FA-C044-DAF3-AAC3-A65ECDAB9805}"/>
              </a:ext>
            </a:extLst>
          </p:cNvPr>
          <p:cNvSpPr>
            <a:spLocks noGrp="1"/>
          </p:cNvSpPr>
          <p:nvPr>
            <p:ph type="sldNum" sz="quarter" idx="12"/>
          </p:nvPr>
        </p:nvSpPr>
        <p:spPr/>
        <p:txBody>
          <a:bodyPr/>
          <a:lstStyle/>
          <a:p>
            <a:fld id="{C12EF67B-7566-E64E-A5A4-F6327E453F64}" type="slidenum">
              <a:rPr kumimoji="1" lang="zh-CN" altLang="en-US" smtClean="0"/>
              <a:t>7</a:t>
            </a:fld>
            <a:endParaRPr kumimoji="1" lang="zh-CN" altLang="en-US"/>
          </a:p>
        </p:txBody>
      </p:sp>
      <p:sp>
        <p:nvSpPr>
          <p:cNvPr id="7" name="文本占位符 3">
            <a:extLst>
              <a:ext uri="{FF2B5EF4-FFF2-40B4-BE49-F238E27FC236}">
                <a16:creationId xmlns:a16="http://schemas.microsoft.com/office/drawing/2014/main" id="{6A817B1E-67D8-0283-957C-EBBF4C565790}"/>
              </a:ext>
            </a:extLst>
          </p:cNvPr>
          <p:cNvSpPr txBox="1">
            <a:spLocks/>
          </p:cNvSpPr>
          <p:nvPr/>
        </p:nvSpPr>
        <p:spPr>
          <a:xfrm>
            <a:off x="946148" y="231775"/>
            <a:ext cx="5454652" cy="591185"/>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a:buNone/>
              <a:defRPr sz="3600" b="0" i="0" kern="1200">
                <a:solidFill>
                  <a:schemeClr val="tx1"/>
                </a:solidFill>
                <a:latin typeface="微软雅黑" panose="020B0503020204020204" charset="-122"/>
                <a:ea typeface="微软雅黑" panose="020B0503020204020204" charset="-122"/>
                <a:cs typeface="微软雅黑" panose="020B0503020204020204" charset="-122"/>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a:lnSpc>
                <a:spcPct val="100000"/>
              </a:lnSpc>
            </a:pPr>
            <a:r>
              <a:rPr kumimoji="1" lang="en-AU" altLang="zh-CN" sz="3200" b="1" dirty="0">
                <a:solidFill>
                  <a:schemeClr val="accent1">
                    <a:lumMod val="75000"/>
                  </a:schemeClr>
                </a:solidFill>
                <a:latin typeface="+mj-lt"/>
                <a:ea typeface="Calibri"/>
                <a:cs typeface="Calibri"/>
              </a:rPr>
              <a:t>Community Partnerships</a:t>
            </a:r>
            <a:endParaRPr lang="en-US" sz="3200" b="1" dirty="0">
              <a:solidFill>
                <a:schemeClr val="accent1">
                  <a:lumMod val="75000"/>
                </a:schemeClr>
              </a:solidFill>
              <a:latin typeface="+mj-lt"/>
              <a:ea typeface="Calibri"/>
              <a:cs typeface="Calibri"/>
            </a:endParaRPr>
          </a:p>
        </p:txBody>
      </p:sp>
      <p:sp>
        <p:nvSpPr>
          <p:cNvPr id="5" name="TextBox 4">
            <a:extLst>
              <a:ext uri="{FF2B5EF4-FFF2-40B4-BE49-F238E27FC236}">
                <a16:creationId xmlns:a16="http://schemas.microsoft.com/office/drawing/2014/main" id="{AD6971AA-171F-2F9A-E76C-4E27B3DBAFEB}"/>
              </a:ext>
            </a:extLst>
          </p:cNvPr>
          <p:cNvSpPr txBox="1"/>
          <p:nvPr/>
        </p:nvSpPr>
        <p:spPr>
          <a:xfrm>
            <a:off x="887226" y="1192413"/>
            <a:ext cx="5513574" cy="507831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3"/>
                </a:solidFill>
                <a:ea typeface="Calibri"/>
                <a:cs typeface="Calibri"/>
              </a:rPr>
              <a:t>Our commitment to the community</a:t>
            </a:r>
            <a:endParaRPr lang="en-US" sz="2000" dirty="0">
              <a:solidFill>
                <a:schemeClr val="accent3"/>
              </a:solidFill>
              <a:ea typeface="Calibri"/>
              <a:cs typeface="Calibri"/>
            </a:endParaRPr>
          </a:p>
          <a:p>
            <a:endParaRPr lang="en-US" sz="1600" dirty="0">
              <a:solidFill>
                <a:srgbClr val="4D5156"/>
              </a:solidFill>
              <a:ea typeface="+mn-lt"/>
              <a:cs typeface="Helvetica" panose="020B0604020202020204" pitchFamily="34" charset="0"/>
            </a:endParaRPr>
          </a:p>
          <a:p>
            <a:pPr marL="342900" indent="-342900">
              <a:buFont typeface="Arial"/>
              <a:buChar char="•"/>
            </a:pPr>
            <a:r>
              <a:rPr lang="en-US" sz="2000" dirty="0">
                <a:solidFill>
                  <a:srgbClr val="040C28"/>
                </a:solidFill>
                <a:ea typeface="Calibri"/>
                <a:cs typeface="Calibri"/>
              </a:rPr>
              <a:t>LTESA commitment prior operation $35,000+/year for local projects + more in jobs and training to follow</a:t>
            </a:r>
          </a:p>
          <a:p>
            <a:endParaRPr lang="en-US" sz="2000" dirty="0">
              <a:solidFill>
                <a:srgbClr val="040C28"/>
              </a:solidFill>
              <a:ea typeface="Calibri"/>
              <a:cs typeface="Calibri"/>
            </a:endParaRPr>
          </a:p>
          <a:p>
            <a:pPr marL="342900" indent="-342900">
              <a:buFont typeface="Arial"/>
              <a:buChar char="•"/>
            </a:pPr>
            <a:r>
              <a:rPr lang="en-US" sz="2000" dirty="0">
                <a:solidFill>
                  <a:srgbClr val="040C28"/>
                </a:solidFill>
                <a:ea typeface="Calibri"/>
                <a:cs typeface="Calibri"/>
              </a:rPr>
              <a:t>Operating Agreements between Yass Valley and Hilltops Councils Community Enhancement Fund: $172.5K/year, Supplementary fund of an additional $100k</a:t>
            </a:r>
          </a:p>
          <a:p>
            <a:endParaRPr lang="en-US" sz="2000" dirty="0">
              <a:solidFill>
                <a:srgbClr val="040C28"/>
              </a:solidFill>
              <a:ea typeface="Calibri"/>
              <a:cs typeface="Calibri"/>
            </a:endParaRPr>
          </a:p>
          <a:p>
            <a:pPr marL="342900" indent="-342900">
              <a:buFont typeface="Arial"/>
              <a:buChar char="•"/>
            </a:pPr>
            <a:r>
              <a:rPr lang="en-US" sz="2000" dirty="0">
                <a:solidFill>
                  <a:srgbClr val="040C28"/>
                </a:solidFill>
                <a:ea typeface="Calibri"/>
                <a:cs typeface="Calibri"/>
              </a:rPr>
              <a:t>Coppabella Wind Farm is open for community sponsorship and partnership applications.</a:t>
            </a:r>
          </a:p>
          <a:p>
            <a:endParaRPr lang="en-US" sz="1600" dirty="0">
              <a:solidFill>
                <a:srgbClr val="040C28"/>
              </a:solidFill>
              <a:ea typeface="+mn-lt"/>
              <a:cs typeface="+mn-lt"/>
            </a:endParaRPr>
          </a:p>
          <a:p>
            <a:pPr algn="r"/>
            <a:br>
              <a:rPr lang="en-US" sz="1600" dirty="0">
                <a:ea typeface="+mn-lt"/>
                <a:cs typeface="+mn-lt"/>
              </a:rPr>
            </a:br>
            <a:r>
              <a:rPr lang="en-US" sz="1400" b="1" dirty="0">
                <a:ea typeface="+mn-lt"/>
                <a:cs typeface="+mn-lt"/>
              </a:rPr>
              <a:t>Previously sponsored Binalong Brahmans Football Team</a:t>
            </a:r>
            <a:endParaRPr lang="en-US" sz="1400" b="1" dirty="0">
              <a:solidFill>
                <a:srgbClr val="4D5156"/>
              </a:solidFill>
            </a:endParaRPr>
          </a:p>
        </p:txBody>
      </p:sp>
      <p:pic>
        <p:nvPicPr>
          <p:cNvPr id="3" name="图片 8" descr="C:\Users\zhangxueying\Desktop\图片1.png图片1">
            <a:extLst>
              <a:ext uri="{FF2B5EF4-FFF2-40B4-BE49-F238E27FC236}">
                <a16:creationId xmlns:a16="http://schemas.microsoft.com/office/drawing/2014/main" id="{1D87D428-1777-FE4A-D0F2-267572598455}"/>
              </a:ext>
            </a:extLst>
          </p:cNvPr>
          <p:cNvPicPr>
            <a:picLocks noChangeAspect="1"/>
          </p:cNvPicPr>
          <p:nvPr/>
        </p:nvPicPr>
        <p:blipFill>
          <a:blip r:embed="rId4"/>
          <a:srcRect/>
          <a:stretch>
            <a:fillRect/>
          </a:stretch>
        </p:blipFill>
        <p:spPr>
          <a:xfrm>
            <a:off x="10469328" y="352341"/>
            <a:ext cx="1139800" cy="316800"/>
          </a:xfrm>
          <a:prstGeom prst="rect">
            <a:avLst/>
          </a:prstGeom>
        </p:spPr>
      </p:pic>
    </p:spTree>
    <p:extLst>
      <p:ext uri="{BB962C8B-B14F-4D97-AF65-F5344CB8AC3E}">
        <p14:creationId xmlns:p14="http://schemas.microsoft.com/office/powerpoint/2010/main" val="4019296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fld id="{C12EF67B-7566-E64E-A5A4-F6327E453F64}" type="slidenum">
              <a:rPr kumimoji="1" lang="zh-CN" altLang="en-US" smtClean="0"/>
              <a:t>8</a:t>
            </a:fld>
            <a:endParaRPr kumimoji="1" lang="zh-CN" altLang="en-US"/>
          </a:p>
        </p:txBody>
      </p:sp>
      <p:sp>
        <p:nvSpPr>
          <p:cNvPr id="4" name="文本占位符 3"/>
          <p:cNvSpPr>
            <a:spLocks noGrp="1"/>
          </p:cNvSpPr>
          <p:nvPr>
            <p:ph type="body" sz="quarter" idx="13"/>
          </p:nvPr>
        </p:nvSpPr>
        <p:spPr>
          <a:xfrm>
            <a:off x="946148" y="231775"/>
            <a:ext cx="5454652" cy="561191"/>
          </a:xfrm>
        </p:spPr>
        <p:txBody>
          <a:bodyPr/>
          <a:lstStyle/>
          <a:p>
            <a:pPr>
              <a:lnSpc>
                <a:spcPct val="100000"/>
              </a:lnSpc>
            </a:pPr>
            <a:r>
              <a:rPr kumimoji="1" lang="en-AU" altLang="zh-CN" sz="3200" b="1" dirty="0">
                <a:solidFill>
                  <a:schemeClr val="accent1">
                    <a:lumMod val="75000"/>
                  </a:schemeClr>
                </a:solidFill>
                <a:latin typeface="+mj-lt"/>
                <a:ea typeface="Calibri"/>
                <a:cs typeface="Calibri"/>
              </a:rPr>
              <a:t>Community Engagement</a:t>
            </a:r>
            <a:endParaRPr kumimoji="1" lang="en-US" altLang="zh-CN" sz="3200" b="1" dirty="0">
              <a:solidFill>
                <a:schemeClr val="accent1">
                  <a:lumMod val="75000"/>
                </a:schemeClr>
              </a:solidFill>
              <a:latin typeface="+mj-lt"/>
              <a:ea typeface="Calibri"/>
              <a:cs typeface="Calibri"/>
            </a:endParaRPr>
          </a:p>
        </p:txBody>
      </p:sp>
      <p:pic>
        <p:nvPicPr>
          <p:cNvPr id="9" name="图片 8" descr="C:\Users\zhangxueying\Desktop\图片1.png图片1"/>
          <p:cNvPicPr>
            <a:picLocks noChangeAspect="1"/>
          </p:cNvPicPr>
          <p:nvPr/>
        </p:nvPicPr>
        <p:blipFill>
          <a:blip r:embed="rId2"/>
          <a:srcRect/>
          <a:stretch>
            <a:fillRect/>
          </a:stretch>
        </p:blipFill>
        <p:spPr>
          <a:xfrm>
            <a:off x="10469328" y="352341"/>
            <a:ext cx="1139800" cy="316800"/>
          </a:xfrm>
          <a:prstGeom prst="rect">
            <a:avLst/>
          </a:prstGeom>
        </p:spPr>
      </p:pic>
      <p:graphicFrame>
        <p:nvGraphicFramePr>
          <p:cNvPr id="7" name="Table 4">
            <a:extLst>
              <a:ext uri="{FF2B5EF4-FFF2-40B4-BE49-F238E27FC236}">
                <a16:creationId xmlns:a16="http://schemas.microsoft.com/office/drawing/2014/main" id="{5BF039FA-1B4B-448F-8961-C5697CC2ABBF}"/>
              </a:ext>
            </a:extLst>
          </p:cNvPr>
          <p:cNvGraphicFramePr>
            <a:graphicFrameLocks noGrp="1"/>
          </p:cNvGraphicFramePr>
          <p:nvPr>
            <p:extLst>
              <p:ext uri="{D42A27DB-BD31-4B8C-83A1-F6EECF244321}">
                <p14:modId xmlns:p14="http://schemas.microsoft.com/office/powerpoint/2010/main" val="1532431242"/>
              </p:ext>
            </p:extLst>
          </p:nvPr>
        </p:nvGraphicFramePr>
        <p:xfrm>
          <a:off x="1233850" y="1121833"/>
          <a:ext cx="10319905" cy="4111136"/>
        </p:xfrm>
        <a:graphic>
          <a:graphicData uri="http://schemas.openxmlformats.org/drawingml/2006/table">
            <a:tbl>
              <a:tblPr firstRow="1" bandRow="1">
                <a:tableStyleId>{5C22544A-7EE6-4342-B048-85BDC9FD1C3A}</a:tableStyleId>
              </a:tblPr>
              <a:tblGrid>
                <a:gridCol w="5779598">
                  <a:extLst>
                    <a:ext uri="{9D8B030D-6E8A-4147-A177-3AD203B41FA5}">
                      <a16:colId xmlns:a16="http://schemas.microsoft.com/office/drawing/2014/main" val="994600697"/>
                    </a:ext>
                  </a:extLst>
                </a:gridCol>
                <a:gridCol w="4540307">
                  <a:extLst>
                    <a:ext uri="{9D8B030D-6E8A-4147-A177-3AD203B41FA5}">
                      <a16:colId xmlns:a16="http://schemas.microsoft.com/office/drawing/2014/main" val="3471199588"/>
                    </a:ext>
                  </a:extLst>
                </a:gridCol>
              </a:tblGrid>
              <a:tr h="362096">
                <a:tc gridSpan="2">
                  <a:txBody>
                    <a:bodyPr/>
                    <a:lstStyle/>
                    <a:p>
                      <a:pPr algn="ctr"/>
                      <a:r>
                        <a:rPr lang="en-US" sz="1600">
                          <a:latin typeface="+mn-lt"/>
                          <a:cs typeface="Helvetica" panose="020B0604020202020204" pitchFamily="34" charset="0"/>
                        </a:rPr>
                        <a:t>Project Contact Points </a:t>
                      </a:r>
                      <a:endParaRPr lang="en-AU" sz="1600" dirty="0">
                        <a:latin typeface="+mn-lt"/>
                        <a:cs typeface="Helvetica" panose="020B0604020202020204" pitchFamily="34" charset="0"/>
                      </a:endParaRPr>
                    </a:p>
                  </a:txBody>
                  <a:tcPr/>
                </a:tc>
                <a:tc hMerge="1">
                  <a:txBody>
                    <a:bodyPr/>
                    <a:lstStyle/>
                    <a:p>
                      <a:endParaRPr lang="en-AU"/>
                    </a:p>
                  </a:txBody>
                  <a:tcPr/>
                </a:tc>
                <a:extLst>
                  <a:ext uri="{0D108BD9-81ED-4DB2-BD59-A6C34878D82A}">
                    <a16:rowId xmlns:a16="http://schemas.microsoft.com/office/drawing/2014/main" val="2428063087"/>
                  </a:ext>
                </a:extLst>
              </a:tr>
              <a:tr h="608321">
                <a:tc>
                  <a:txBody>
                    <a:bodyPr/>
                    <a:lstStyle/>
                    <a:p>
                      <a:r>
                        <a:rPr lang="en-AU" sz="2400" dirty="0">
                          <a:latin typeface="+mn-lt"/>
                          <a:ea typeface="Calibri"/>
                          <a:cs typeface="Calibri"/>
                        </a:rPr>
                        <a:t>General Information hotline </a:t>
                      </a:r>
                    </a:p>
                    <a:p>
                      <a:r>
                        <a:rPr lang="en-AU" sz="2400" dirty="0">
                          <a:latin typeface="+mn-lt"/>
                          <a:ea typeface="Calibri"/>
                          <a:cs typeface="Calibri"/>
                        </a:rPr>
                        <a:t>(free call where you leave a message and Alison will call you back)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a:latin typeface="+mn-lt"/>
                          <a:ea typeface="Calibri"/>
                          <a:cs typeface="Calibri"/>
                        </a:rPr>
                        <a:t>1800 884 689</a:t>
                      </a:r>
                      <a:endParaRPr lang="en-AU" sz="2400" dirty="0">
                        <a:latin typeface="+mn-lt"/>
                        <a:ea typeface="Calibri"/>
                        <a:cs typeface="Calibri"/>
                      </a:endParaRPr>
                    </a:p>
                    <a:p>
                      <a:endParaRPr lang="en-AU" sz="2400" dirty="0">
                        <a:latin typeface="+mn-lt"/>
                        <a:ea typeface="Calibri"/>
                        <a:cs typeface="Calibri"/>
                      </a:endParaRPr>
                    </a:p>
                  </a:txBody>
                  <a:tcPr/>
                </a:tc>
                <a:extLst>
                  <a:ext uri="{0D108BD9-81ED-4DB2-BD59-A6C34878D82A}">
                    <a16:rowId xmlns:a16="http://schemas.microsoft.com/office/drawing/2014/main" val="785506182"/>
                  </a:ext>
                </a:extLst>
              </a:tr>
              <a:tr h="275193">
                <a:tc>
                  <a:txBody>
                    <a:bodyPr/>
                    <a:lstStyle/>
                    <a:p>
                      <a:r>
                        <a:rPr lang="en-US" sz="2400">
                          <a:latin typeface="+mn-lt"/>
                          <a:ea typeface="Calibri"/>
                          <a:cs typeface="Calibri"/>
                        </a:rPr>
                        <a:t>Email </a:t>
                      </a:r>
                      <a:endParaRPr lang="en-AU" sz="2400" dirty="0">
                        <a:latin typeface="+mn-lt"/>
                        <a:ea typeface="Calibri"/>
                        <a:cs typeface="Calibri"/>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chemeClr val="tx1"/>
                          </a:solidFill>
                          <a:latin typeface="+mn-lt"/>
                          <a:ea typeface="Calibri"/>
                          <a:cs typeface="Calibri"/>
                          <a:hlinkClick r:id="rId3">
                            <a:extLst>
                              <a:ext uri="{A12FA001-AC4F-418D-AE19-62706E023703}">
                                <ahyp:hlinkClr xmlns:ahyp="http://schemas.microsoft.com/office/drawing/2018/hyperlinkcolor" val="tx"/>
                              </a:ext>
                            </a:extLst>
                          </a:hlinkClick>
                        </a:rPr>
                        <a:t>info@coppabellawindfarm.com</a:t>
                      </a:r>
                      <a:endParaRPr lang="en-AU" sz="2400">
                        <a:solidFill>
                          <a:schemeClr val="tx1"/>
                        </a:solidFill>
                        <a:latin typeface="+mn-lt"/>
                        <a:ea typeface="Calibri"/>
                        <a:cs typeface="Calibri"/>
                      </a:endParaRPr>
                    </a:p>
                  </a:txBody>
                  <a:tcPr/>
                </a:tc>
                <a:extLst>
                  <a:ext uri="{0D108BD9-81ED-4DB2-BD59-A6C34878D82A}">
                    <a16:rowId xmlns:a16="http://schemas.microsoft.com/office/drawing/2014/main" val="2528906052"/>
                  </a:ext>
                </a:extLst>
              </a:tr>
              <a:tr h="275193">
                <a:tc>
                  <a:txBody>
                    <a:bodyPr/>
                    <a:lstStyle/>
                    <a:p>
                      <a:r>
                        <a:rPr lang="en-US" sz="2400">
                          <a:latin typeface="+mn-lt"/>
                          <a:ea typeface="Calibri"/>
                          <a:cs typeface="Calibri"/>
                        </a:rPr>
                        <a:t>Website</a:t>
                      </a:r>
                      <a:endParaRPr lang="en-AU" sz="2400" dirty="0">
                        <a:latin typeface="+mn-lt"/>
                        <a:ea typeface="Calibri"/>
                        <a:cs typeface="Calibri"/>
                      </a:endParaRPr>
                    </a:p>
                  </a:txBody>
                  <a:tcPr/>
                </a:tc>
                <a:tc>
                  <a:txBody>
                    <a:bodyPr/>
                    <a:lstStyle/>
                    <a:p>
                      <a:r>
                        <a:rPr lang="en-AU" sz="2400" dirty="0">
                          <a:solidFill>
                            <a:schemeClr val="tx1"/>
                          </a:solidFill>
                          <a:latin typeface="+mn-lt"/>
                          <a:ea typeface="Calibri"/>
                          <a:cs typeface="Calibri"/>
                          <a:hlinkClick r:id="rId4">
                            <a:extLst>
                              <a:ext uri="{A12FA001-AC4F-418D-AE19-62706E023703}">
                                <ahyp:hlinkClr xmlns:ahyp="http://schemas.microsoft.com/office/drawing/2018/hyperlinkcolor" val="tx"/>
                              </a:ext>
                            </a:extLst>
                          </a:hlinkClick>
                        </a:rPr>
                        <a:t>www.coppabellawindfarm.com</a:t>
                      </a:r>
                      <a:endParaRPr lang="en-AU" sz="2400">
                        <a:solidFill>
                          <a:schemeClr val="tx1"/>
                        </a:solidFill>
                        <a:latin typeface="+mn-lt"/>
                        <a:ea typeface="Calibri"/>
                        <a:cs typeface="Calibri"/>
                      </a:endParaRPr>
                    </a:p>
                  </a:txBody>
                  <a:tcPr/>
                </a:tc>
                <a:extLst>
                  <a:ext uri="{0D108BD9-81ED-4DB2-BD59-A6C34878D82A}">
                    <a16:rowId xmlns:a16="http://schemas.microsoft.com/office/drawing/2014/main" val="3681537564"/>
                  </a:ext>
                </a:extLst>
              </a:tr>
              <a:tr h="275193">
                <a:tc>
                  <a:txBody>
                    <a:bodyPr/>
                    <a:lstStyle/>
                    <a:p>
                      <a:r>
                        <a:rPr lang="en-US" sz="2400" dirty="0">
                          <a:latin typeface="+mn-lt"/>
                          <a:ea typeface="Calibri"/>
                          <a:cs typeface="Calibri"/>
                        </a:rPr>
                        <a:t>Paul’s direct phone number </a:t>
                      </a:r>
                      <a:br>
                        <a:rPr lang="en-US" sz="2400" dirty="0">
                          <a:latin typeface="+mn-lt"/>
                          <a:ea typeface="Calibri"/>
                          <a:cs typeface="Calibri"/>
                        </a:rPr>
                      </a:br>
                      <a:r>
                        <a:rPr lang="en-US" sz="2400" dirty="0">
                          <a:latin typeface="+mn-lt"/>
                          <a:ea typeface="Calibri"/>
                          <a:cs typeface="Calibri"/>
                        </a:rPr>
                        <a:t>(Stakeholder Engagement Manager)</a:t>
                      </a:r>
                      <a:endParaRPr lang="en-AU" sz="2400" dirty="0">
                        <a:latin typeface="+mn-lt"/>
                        <a:ea typeface="Calibri"/>
                        <a:cs typeface="Calibri"/>
                      </a:endParaRPr>
                    </a:p>
                  </a:txBody>
                  <a:tcPr/>
                </a:tc>
                <a:tc>
                  <a:txBody>
                    <a:bodyPr/>
                    <a:lstStyle/>
                    <a:p>
                      <a:pPr marL="0" algn="l" defTabSz="914400" rtl="0" eaLnBrk="1" latinLnBrk="0" hangingPunct="1"/>
                      <a:r>
                        <a:rPr lang="en-AU" sz="2400" kern="1200">
                          <a:solidFill>
                            <a:schemeClr val="dk1"/>
                          </a:solidFill>
                          <a:latin typeface="+mn-lt"/>
                          <a:ea typeface="Calibri"/>
                          <a:cs typeface="Calibri"/>
                        </a:rPr>
                        <a:t>0400 004 293</a:t>
                      </a:r>
                    </a:p>
                  </a:txBody>
                  <a:tcPr/>
                </a:tc>
                <a:extLst>
                  <a:ext uri="{0D108BD9-81ED-4DB2-BD59-A6C34878D82A}">
                    <a16:rowId xmlns:a16="http://schemas.microsoft.com/office/drawing/2014/main" val="3410178188"/>
                  </a:ext>
                </a:extLst>
              </a:tr>
              <a:tr h="260709">
                <a:tc>
                  <a:txBody>
                    <a:bodyPr/>
                    <a:lstStyle/>
                    <a:p>
                      <a:r>
                        <a:rPr lang="en-US" sz="2400">
                          <a:latin typeface="+mn-lt"/>
                          <a:ea typeface="Calibri"/>
                          <a:cs typeface="Calibri"/>
                        </a:rPr>
                        <a:t>Alison’s direct phone number </a:t>
                      </a:r>
                      <a:br>
                        <a:rPr lang="en-US" sz="2400" dirty="0">
                          <a:latin typeface="+mn-lt"/>
                          <a:ea typeface="Calibri"/>
                          <a:cs typeface="Calibri"/>
                        </a:rPr>
                      </a:br>
                      <a:r>
                        <a:rPr lang="en-US" sz="2400" kern="1200">
                          <a:solidFill>
                            <a:schemeClr val="dk1"/>
                          </a:solidFill>
                          <a:latin typeface="+mn-lt"/>
                          <a:ea typeface="Calibri"/>
                          <a:cs typeface="Calibri"/>
                        </a:rPr>
                        <a:t>(</a:t>
                      </a:r>
                      <a:r>
                        <a:rPr lang="en-AU" sz="2400" kern="1200">
                          <a:solidFill>
                            <a:schemeClr val="dk1"/>
                          </a:solidFill>
                          <a:latin typeface="+mn-lt"/>
                          <a:ea typeface="Calibri"/>
                          <a:cs typeface="Calibri"/>
                        </a:rPr>
                        <a:t>Local Community Relations Officer)</a:t>
                      </a:r>
                    </a:p>
                  </a:txBody>
                  <a:tcPr/>
                </a:tc>
                <a:tc>
                  <a:txBody>
                    <a:bodyPr/>
                    <a:lstStyle/>
                    <a:p>
                      <a:r>
                        <a:rPr lang="en-US" sz="2400" dirty="0">
                          <a:latin typeface="+mn-lt"/>
                          <a:ea typeface="Calibri"/>
                          <a:cs typeface="Calibri"/>
                        </a:rPr>
                        <a:t>0401 472 691</a:t>
                      </a:r>
                      <a:endParaRPr lang="en-AU" sz="2400" dirty="0">
                        <a:latin typeface="+mn-lt"/>
                        <a:ea typeface="Calibri"/>
                        <a:cs typeface="Calibri"/>
                      </a:endParaRPr>
                    </a:p>
                  </a:txBody>
                  <a:tcPr/>
                </a:tc>
                <a:extLst>
                  <a:ext uri="{0D108BD9-81ED-4DB2-BD59-A6C34878D82A}">
                    <a16:rowId xmlns:a16="http://schemas.microsoft.com/office/drawing/2014/main" val="1362298156"/>
                  </a:ext>
                </a:extLst>
              </a:tr>
            </a:tbl>
          </a:graphicData>
        </a:graphic>
      </p:graphicFrame>
    </p:spTree>
    <p:extLst>
      <p:ext uri="{BB962C8B-B14F-4D97-AF65-F5344CB8AC3E}">
        <p14:creationId xmlns:p14="http://schemas.microsoft.com/office/powerpoint/2010/main" val="2828988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FA1E6C-615D-4B8E-9562-350BC0907555}"/>
              </a:ext>
            </a:extLst>
          </p:cNvPr>
          <p:cNvPicPr>
            <a:picLocks noChangeAspect="1"/>
          </p:cNvPicPr>
          <p:nvPr/>
        </p:nvPicPr>
        <p:blipFill rotWithShape="1">
          <a:blip r:embed="rId2"/>
          <a:srcRect l="1301" t="3204" r="14347" b="8263"/>
          <a:stretch/>
        </p:blipFill>
        <p:spPr>
          <a:xfrm>
            <a:off x="-1" y="-1"/>
            <a:ext cx="12191999" cy="6857999"/>
          </a:xfrm>
          <a:prstGeom prst="rect">
            <a:avLst/>
          </a:prstGeom>
        </p:spPr>
      </p:pic>
      <p:pic>
        <p:nvPicPr>
          <p:cNvPr id="4" name="Picture Placeholder 3" descr="Coppabella Wind Farm">
            <a:extLst>
              <a:ext uri="{FF2B5EF4-FFF2-40B4-BE49-F238E27FC236}">
                <a16:creationId xmlns:a16="http://schemas.microsoft.com/office/drawing/2014/main" id="{840932DA-E4AD-4A13-BE63-2446FB90B751}"/>
              </a:ext>
            </a:extLst>
          </p:cNvPr>
          <p:cNvPicPr>
            <a:picLocks noGrp="1" noChangeAspect="1"/>
          </p:cNvPicPr>
          <p:nvPr>
            <p:ph type="pic" sz="quarter" idx="42"/>
          </p:nvPr>
        </p:nvPicPr>
        <p:blipFill>
          <a:blip r:embed="rId3"/>
          <a:srcRect t="2838" b="2838"/>
          <a:stretch>
            <a:fillRect/>
          </a:stretch>
        </p:blipFill>
        <p:spPr/>
      </p:pic>
      <p:sp>
        <p:nvSpPr>
          <p:cNvPr id="3" name="幻灯片编号占位符 2"/>
          <p:cNvSpPr>
            <a:spLocks noGrp="1"/>
          </p:cNvSpPr>
          <p:nvPr>
            <p:ph type="sldNum" sz="quarter" idx="12"/>
          </p:nvPr>
        </p:nvSpPr>
        <p:spPr/>
        <p:txBody>
          <a:bodyPr/>
          <a:lstStyle/>
          <a:p>
            <a:fld id="{C12EF67B-7566-E64E-A5A4-F6327E453F64}" type="slidenum">
              <a:rPr kumimoji="1" lang="zh-CN" altLang="en-US" smtClean="0"/>
              <a:t>9</a:t>
            </a:fld>
            <a:endParaRPr kumimoji="1" lang="zh-CN" altLang="en-US"/>
          </a:p>
        </p:txBody>
      </p:sp>
      <p:cxnSp>
        <p:nvCxnSpPr>
          <p:cNvPr id="5" name="直线连接符 4"/>
          <p:cNvCxnSpPr/>
          <p:nvPr/>
        </p:nvCxnSpPr>
        <p:spPr>
          <a:xfrm>
            <a:off x="693516"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95325" y="2442458"/>
            <a:ext cx="25200" cy="540000"/>
          </a:xfrm>
          <a:prstGeom prst="rect">
            <a:avLst/>
          </a:prstGeom>
          <a:solidFill>
            <a:srgbClr val="0F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descr="C:\Users\zhangxueying\Desktop\图片1.png图片1"/>
          <p:cNvPicPr>
            <a:picLocks noChangeAspect="1"/>
          </p:cNvPicPr>
          <p:nvPr/>
        </p:nvPicPr>
        <p:blipFill>
          <a:blip r:embed="rId4"/>
          <a:srcRect/>
          <a:stretch>
            <a:fillRect/>
          </a:stretch>
        </p:blipFill>
        <p:spPr>
          <a:xfrm>
            <a:off x="10469328" y="352341"/>
            <a:ext cx="1139800" cy="316800"/>
          </a:xfrm>
          <a:prstGeom prst="rect">
            <a:avLst/>
          </a:prstGeom>
        </p:spPr>
      </p:pic>
      <p:sp>
        <p:nvSpPr>
          <p:cNvPr id="23" name="文本占位符 2"/>
          <p:cNvSpPr txBox="1"/>
          <p:nvPr/>
        </p:nvSpPr>
        <p:spPr>
          <a:xfrm>
            <a:off x="1788077" y="2360013"/>
            <a:ext cx="9708598" cy="17897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buNone/>
            </a:pPr>
            <a:r>
              <a:rPr kumimoji="1" lang="en-US" altLang="zh-CN" sz="3600" b="1" dirty="0">
                <a:solidFill>
                  <a:srgbClr val="0F345E"/>
                </a:solidFill>
                <a:latin typeface="+mj-lt"/>
                <a:ea typeface="Calibri"/>
                <a:cs typeface="Calibri"/>
              </a:rPr>
              <a:t>Project</a:t>
            </a:r>
            <a:r>
              <a:rPr kumimoji="1" lang="en-US" altLang="zh-CN" sz="3600" b="1" dirty="0">
                <a:solidFill>
                  <a:schemeClr val="bg1"/>
                </a:solidFill>
                <a:latin typeface="+mj-lt"/>
                <a:ea typeface="Calibri"/>
                <a:cs typeface="Calibri"/>
              </a:rPr>
              <a:t> </a:t>
            </a:r>
            <a:r>
              <a:rPr kumimoji="1" lang="en-US" altLang="zh-CN" sz="3600" b="1" dirty="0">
                <a:solidFill>
                  <a:srgbClr val="0F345E"/>
                </a:solidFill>
                <a:latin typeface="+mj-lt"/>
                <a:ea typeface="Calibri"/>
                <a:cs typeface="Calibri"/>
              </a:rPr>
              <a:t>Update</a:t>
            </a:r>
            <a:endParaRPr kumimoji="1" lang="zh-CN" altLang="en-US" sz="3600" b="1" dirty="0">
              <a:solidFill>
                <a:srgbClr val="0F345E"/>
              </a:solidFill>
              <a:latin typeface="+mj-lt"/>
              <a:cs typeface="Calibri"/>
            </a:endParaRPr>
          </a:p>
        </p:txBody>
      </p:sp>
    </p:spTree>
    <p:extLst>
      <p:ext uri="{BB962C8B-B14F-4D97-AF65-F5344CB8AC3E}">
        <p14:creationId xmlns:p14="http://schemas.microsoft.com/office/powerpoint/2010/main" val="1127808179"/>
      </p:ext>
    </p:extLst>
  </p:cSld>
  <p:clrMapOvr>
    <a:masterClrMapping/>
  </p:clrMapOvr>
</p:sld>
</file>

<file path=ppt/theme/theme1.xml><?xml version="1.0" encoding="utf-8"?>
<a:theme xmlns:a="http://schemas.openxmlformats.org/drawingml/2006/main" name="Office 主题">
  <a:themeElements>
    <a:clrScheme name="Custom 5">
      <a:dk1>
        <a:sysClr val="windowText" lastClr="000000"/>
      </a:dk1>
      <a:lt1>
        <a:sysClr val="window" lastClr="FFFFFF"/>
      </a:lt1>
      <a:dk2>
        <a:srgbClr val="44546A"/>
      </a:dk2>
      <a:lt2>
        <a:srgbClr val="E7E6E6"/>
      </a:lt2>
      <a:accent1>
        <a:srgbClr val="2F5496"/>
      </a:accent1>
      <a:accent2>
        <a:srgbClr val="85C0FB"/>
      </a:accent2>
      <a:accent3>
        <a:srgbClr val="8496B0"/>
      </a:accent3>
      <a:accent4>
        <a:srgbClr val="85C0FB"/>
      </a:accent4>
      <a:accent5>
        <a:srgbClr val="4F94D0"/>
      </a:accent5>
      <a:accent6>
        <a:srgbClr val="9CC3E5"/>
      </a:accent6>
      <a:hlink>
        <a:srgbClr val="9CC3E5"/>
      </a:hlink>
      <a:folHlink>
        <a:srgbClr val="8496B0"/>
      </a:folHlink>
    </a:clrScheme>
    <a:fontScheme name="Custom 1 - Helvetica">
      <a:majorFont>
        <a:latin typeface="HelveticaNeueLT Pro 45 Lt"/>
        <a:ea typeface=""/>
        <a:cs typeface=""/>
      </a:majorFont>
      <a:minorFont>
        <a:latin typeface="HelveticaNeueLT Pro 45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8547a0-004d-48d7-8242-c87c363fc41d" xsi:nil="true"/>
    <lcf76f155ced4ddcb4097134ff3c332f xmlns="ce50d4fd-16a5-40e3-ab7e-393e930072e5">
      <Terms xmlns="http://schemas.microsoft.com/office/infopath/2007/PartnerControls"/>
    </lcf76f155ced4ddcb4097134ff3c332f>
    <SharedWithUsers xmlns="838547a0-004d-48d7-8242-c87c363fc41d">
      <UserInfo>
        <DisplayName>Tania Gonzalez</DisplayName>
        <AccountId>1195</AccountId>
        <AccountType/>
      </UserInfo>
      <UserInfo>
        <DisplayName>Ben Carney</DisplayName>
        <AccountId>751</AccountId>
        <AccountType/>
      </UserInfo>
      <UserInfo>
        <DisplayName>Medard Boutry</DisplayName>
        <AccountId>24</AccountId>
        <AccountType/>
      </UserInfo>
      <UserInfo>
        <DisplayName>Paul McMahon</DisplayName>
        <AccountId>1218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4728D5B1BF4E4F98DB078BF8458168" ma:contentTypeVersion="17" ma:contentTypeDescription="Create a new document." ma:contentTypeScope="" ma:versionID="891752ef0fdbbbe863f0a43a88f3a992">
  <xsd:schema xmlns:xsd="http://www.w3.org/2001/XMLSchema" xmlns:xs="http://www.w3.org/2001/XMLSchema" xmlns:p="http://schemas.microsoft.com/office/2006/metadata/properties" xmlns:ns2="ce50d4fd-16a5-40e3-ab7e-393e930072e5" xmlns:ns3="838547a0-004d-48d7-8242-c87c363fc41d" targetNamespace="http://schemas.microsoft.com/office/2006/metadata/properties" ma:root="true" ma:fieldsID="55fa702be350c8f61d58813a5fc43796" ns2:_="" ns3:_="">
    <xsd:import namespace="ce50d4fd-16a5-40e3-ab7e-393e930072e5"/>
    <xsd:import namespace="838547a0-004d-48d7-8242-c87c363fc41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OCR"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50d4fd-16a5-40e3-ab7e-393e930072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c85ab1a-c199-457e-ad51-664bfd86396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8547a0-004d-48d7-8242-c87c363fc41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2476249-d0d2-4cd0-8681-178dbe9092ad}" ma:internalName="TaxCatchAll" ma:showField="CatchAllData" ma:web="838547a0-004d-48d7-8242-c87c363fc41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5A2E13-9513-41EC-B0C4-AC283C68A56F}">
  <ds:schemaRefs>
    <ds:schemaRef ds:uri="http://purl.org/dc/elements/1.1/"/>
    <ds:schemaRef ds:uri="838547a0-004d-48d7-8242-c87c363fc41d"/>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ce50d4fd-16a5-40e3-ab7e-393e930072e5"/>
    <ds:schemaRef ds:uri="http://www.w3.org/XML/1998/namespace"/>
    <ds:schemaRef ds:uri="http://purl.org/dc/terms/"/>
  </ds:schemaRefs>
</ds:datastoreItem>
</file>

<file path=customXml/itemProps2.xml><?xml version="1.0" encoding="utf-8"?>
<ds:datastoreItem xmlns:ds="http://schemas.openxmlformats.org/officeDocument/2006/customXml" ds:itemID="{851421AF-9C13-49F4-8310-9C469AEC74AA}">
  <ds:schemaRefs>
    <ds:schemaRef ds:uri="http://schemas.microsoft.com/sharepoint/v3/contenttype/forms"/>
  </ds:schemaRefs>
</ds:datastoreItem>
</file>

<file path=customXml/itemProps3.xml><?xml version="1.0" encoding="utf-8"?>
<ds:datastoreItem xmlns:ds="http://schemas.openxmlformats.org/officeDocument/2006/customXml" ds:itemID="{1B7D6BFD-AD24-40B6-8620-35737E1E62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50d4fd-16a5-40e3-ab7e-393e930072e5"/>
    <ds:schemaRef ds:uri="838547a0-004d-48d7-8242-c87c363fc4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1799</TotalTime>
  <Words>1550</Words>
  <Application>Microsoft Office PowerPoint</Application>
  <PresentationFormat>Widescreen</PresentationFormat>
  <Paragraphs>274</Paragraphs>
  <Slides>24</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DengXian</vt:lpstr>
      <vt:lpstr>Google Sans</vt:lpstr>
      <vt:lpstr>Helvetica</vt:lpstr>
      <vt:lpstr>DIN Alternate</vt:lpstr>
      <vt:lpstr>Symbol</vt:lpstr>
      <vt:lpstr>Calibri</vt:lpstr>
      <vt:lpstr>HelveticaNeueLT Pro 45 Lt</vt:lpstr>
      <vt:lpstr>Raleway Medium</vt:lpstr>
      <vt:lpstr>Microsoft YaHei</vt:lpstr>
      <vt:lpstr>Microsoft YaHei</vt:lpstr>
      <vt:lpstr>Arial</vt:lpstr>
      <vt:lpstr>Times New Roman</vt:lpstr>
      <vt:lpstr>微软雅黑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Paul McMahon</cp:lastModifiedBy>
  <cp:revision>108</cp:revision>
  <dcterms:created xsi:type="dcterms:W3CDTF">2022-05-23T09:44:10Z</dcterms:created>
  <dcterms:modified xsi:type="dcterms:W3CDTF">2026-03-19T06:42:25Z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D2AF1BDC0E364A729FD167CEFEBC49DE</vt:lpwstr>
  </property>
  <property fmtid="{D5CDD505-2E9C-101B-9397-08002B2CF9AE}" pid="3" name="KSOProductBuildVer">
    <vt:lpwstr>2052-4.2.2.6882</vt:lpwstr>
  </property>
  <property fmtid="{D5CDD505-2E9C-101B-9397-08002B2CF9AE}" pid="4" name="ContentTypeId">
    <vt:lpwstr>0x010100294728D5B1BF4E4F98DB078BF8458168</vt:lpwstr>
  </property>
  <property fmtid="{D5CDD505-2E9C-101B-9397-08002B2CF9AE}" pid="5" name="MediaServiceImageTags">
    <vt:lpwstr/>
  </property>
  <property fmtid="{D5CDD505-2E9C-101B-9397-08002B2CF9AE}" pid="6" name="Order">
    <vt:r8>61100</vt:r8>
  </property>
  <property fmtid="{D5CDD505-2E9C-101B-9397-08002B2CF9AE}" pid="7" name="Version/Revision Number">
    <vt:lpwstr>1.0</vt:lpwstr>
  </property>
</Properties>
</file>